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595282" y="571480"/>
            <a:ext cx="2720803" cy="1819956"/>
            <a:chOff x="595283" y="571480"/>
            <a:chExt cx="2720803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3667115" y="571480"/>
            <a:ext cx="2720803" cy="1819956"/>
            <a:chOff x="595283" y="571480"/>
            <a:chExt cx="2720803" cy="1819956"/>
          </a:xfrm>
        </p:grpSpPr>
        <p:pic>
          <p:nvPicPr>
            <p:cNvPr id="6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64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6738949" y="571480"/>
            <a:ext cx="2720803" cy="1819956"/>
            <a:chOff x="595283" y="571480"/>
            <a:chExt cx="2720803" cy="1819956"/>
          </a:xfrm>
        </p:grpSpPr>
        <p:pic>
          <p:nvPicPr>
            <p:cNvPr id="7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7" name="76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5" name="94 Grupo"/>
          <p:cNvGrpSpPr/>
          <p:nvPr/>
        </p:nvGrpSpPr>
        <p:grpSpPr>
          <a:xfrm>
            <a:off x="595282" y="2643182"/>
            <a:ext cx="2720803" cy="1819956"/>
            <a:chOff x="595283" y="571480"/>
            <a:chExt cx="2720803" cy="1819956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7" name="96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9" name="98 Grupo"/>
          <p:cNvGrpSpPr/>
          <p:nvPr/>
        </p:nvGrpSpPr>
        <p:grpSpPr>
          <a:xfrm>
            <a:off x="3667115" y="2643182"/>
            <a:ext cx="2720803" cy="1819956"/>
            <a:chOff x="595283" y="571480"/>
            <a:chExt cx="2720803" cy="1819956"/>
          </a:xfrm>
        </p:grpSpPr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1" name="100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2" name="101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6738949" y="2643182"/>
            <a:ext cx="2720803" cy="1819956"/>
            <a:chOff x="595283" y="571480"/>
            <a:chExt cx="2720803" cy="1819956"/>
          </a:xfrm>
        </p:grpSpPr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" name="104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595282" y="4732990"/>
            <a:ext cx="2720803" cy="1819956"/>
            <a:chOff x="595283" y="571480"/>
            <a:chExt cx="2720803" cy="1819956"/>
          </a:xfrm>
        </p:grpSpPr>
        <p:pic>
          <p:nvPicPr>
            <p:cNvPr id="13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3" name="132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3667115" y="4732990"/>
            <a:ext cx="2720803" cy="1819956"/>
            <a:chOff x="595283" y="571480"/>
            <a:chExt cx="2720803" cy="1819956"/>
          </a:xfrm>
        </p:grpSpPr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7" name="136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6738949" y="4732990"/>
            <a:ext cx="2720803" cy="1819956"/>
            <a:chOff x="595283" y="571480"/>
            <a:chExt cx="2720803" cy="1819956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1480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1" name="140 CuadroTexto"/>
            <p:cNvSpPr txBox="1"/>
            <p:nvPr/>
          </p:nvSpPr>
          <p:spPr>
            <a:xfrm>
              <a:off x="1678115" y="606326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590524" y="89207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2022-07-11T23:16:11Z</dcterms:modified>
</cp:coreProperties>
</file>