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>
        <p:scale>
          <a:sx n="70" d="100"/>
          <a:sy n="70" d="100"/>
        </p:scale>
        <p:origin x="-988" y="-52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11/07/2022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261 CuadroTexto"/>
          <p:cNvSpPr txBox="1"/>
          <p:nvPr/>
        </p:nvSpPr>
        <p:spPr>
          <a:xfrm>
            <a:off x="523844" y="59272"/>
            <a:ext cx="378552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dirty="0" smtClean="0"/>
              <a:t>Etiqueta para pegar en chocolate Tita </a:t>
            </a:r>
            <a:endParaRPr lang="es-ES" dirty="0"/>
          </a:p>
        </p:txBody>
      </p:sp>
      <p:sp>
        <p:nvSpPr>
          <p:cNvPr id="291" name="290 Rectángulo"/>
          <p:cNvSpPr/>
          <p:nvPr/>
        </p:nvSpPr>
        <p:spPr>
          <a:xfrm>
            <a:off x="8483361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40" name="39 CuadroTexto"/>
          <p:cNvSpPr txBox="1"/>
          <p:nvPr/>
        </p:nvSpPr>
        <p:spPr>
          <a:xfrm>
            <a:off x="7667644" y="142852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  <p:grpSp>
        <p:nvGrpSpPr>
          <p:cNvPr id="55" name="54 Grupo"/>
          <p:cNvGrpSpPr/>
          <p:nvPr/>
        </p:nvGrpSpPr>
        <p:grpSpPr>
          <a:xfrm>
            <a:off x="595282" y="571480"/>
            <a:ext cx="2720803" cy="1819956"/>
            <a:chOff x="595283" y="571480"/>
            <a:chExt cx="2720803" cy="1819956"/>
          </a:xfrm>
        </p:grpSpPr>
        <p:pic>
          <p:nvPicPr>
            <p:cNvPr id="255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1480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53" name="52 CuadroTexto"/>
            <p:cNvSpPr txBox="1"/>
            <p:nvPr/>
          </p:nvSpPr>
          <p:spPr>
            <a:xfrm>
              <a:off x="1678115" y="60632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54" name="53 CuadroTexto"/>
            <p:cNvSpPr txBox="1"/>
            <p:nvPr/>
          </p:nvSpPr>
          <p:spPr>
            <a:xfrm>
              <a:off x="1590524" y="89207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63" name="62 Grupo"/>
          <p:cNvGrpSpPr/>
          <p:nvPr/>
        </p:nvGrpSpPr>
        <p:grpSpPr>
          <a:xfrm>
            <a:off x="3667115" y="571480"/>
            <a:ext cx="2720803" cy="1819956"/>
            <a:chOff x="595283" y="571480"/>
            <a:chExt cx="2720803" cy="1819956"/>
          </a:xfrm>
        </p:grpSpPr>
        <p:pic>
          <p:nvPicPr>
            <p:cNvPr id="6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1480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65" name="64 CuadroTexto"/>
            <p:cNvSpPr txBox="1"/>
            <p:nvPr/>
          </p:nvSpPr>
          <p:spPr>
            <a:xfrm>
              <a:off x="1678115" y="60632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66" name="65 CuadroTexto"/>
            <p:cNvSpPr txBox="1"/>
            <p:nvPr/>
          </p:nvSpPr>
          <p:spPr>
            <a:xfrm>
              <a:off x="1590524" y="89207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72" name="71 Grupo"/>
          <p:cNvGrpSpPr/>
          <p:nvPr/>
        </p:nvGrpSpPr>
        <p:grpSpPr>
          <a:xfrm>
            <a:off x="6738949" y="571480"/>
            <a:ext cx="2720803" cy="1819956"/>
            <a:chOff x="595283" y="571480"/>
            <a:chExt cx="2720803" cy="1819956"/>
          </a:xfrm>
        </p:grpSpPr>
        <p:pic>
          <p:nvPicPr>
            <p:cNvPr id="7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1480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77" name="76 CuadroTexto"/>
            <p:cNvSpPr txBox="1"/>
            <p:nvPr/>
          </p:nvSpPr>
          <p:spPr>
            <a:xfrm>
              <a:off x="1678115" y="60632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78" name="77 CuadroTexto"/>
            <p:cNvSpPr txBox="1"/>
            <p:nvPr/>
          </p:nvSpPr>
          <p:spPr>
            <a:xfrm>
              <a:off x="1590524" y="89207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5" name="94 Grupo"/>
          <p:cNvGrpSpPr/>
          <p:nvPr/>
        </p:nvGrpSpPr>
        <p:grpSpPr>
          <a:xfrm>
            <a:off x="595282" y="2643182"/>
            <a:ext cx="2720803" cy="1819956"/>
            <a:chOff x="595283" y="571480"/>
            <a:chExt cx="2720803" cy="1819956"/>
          </a:xfrm>
        </p:grpSpPr>
        <p:pic>
          <p:nvPicPr>
            <p:cNvPr id="9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1480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97" name="96 CuadroTexto"/>
            <p:cNvSpPr txBox="1"/>
            <p:nvPr/>
          </p:nvSpPr>
          <p:spPr>
            <a:xfrm>
              <a:off x="1678115" y="60632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98" name="97 CuadroTexto"/>
            <p:cNvSpPr txBox="1"/>
            <p:nvPr/>
          </p:nvSpPr>
          <p:spPr>
            <a:xfrm>
              <a:off x="1590524" y="89207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99" name="98 Grupo"/>
          <p:cNvGrpSpPr/>
          <p:nvPr/>
        </p:nvGrpSpPr>
        <p:grpSpPr>
          <a:xfrm>
            <a:off x="3667115" y="2643182"/>
            <a:ext cx="2720803" cy="1819956"/>
            <a:chOff x="595283" y="571480"/>
            <a:chExt cx="2720803" cy="1819956"/>
          </a:xfrm>
        </p:grpSpPr>
        <p:pic>
          <p:nvPicPr>
            <p:cNvPr id="10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1480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1" name="100 CuadroTexto"/>
            <p:cNvSpPr txBox="1"/>
            <p:nvPr/>
          </p:nvSpPr>
          <p:spPr>
            <a:xfrm>
              <a:off x="1678115" y="60632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2" name="101 CuadroTexto"/>
            <p:cNvSpPr txBox="1"/>
            <p:nvPr/>
          </p:nvSpPr>
          <p:spPr>
            <a:xfrm>
              <a:off x="1590524" y="89207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03" name="102 Grupo"/>
          <p:cNvGrpSpPr/>
          <p:nvPr/>
        </p:nvGrpSpPr>
        <p:grpSpPr>
          <a:xfrm>
            <a:off x="6738949" y="2643182"/>
            <a:ext cx="2720803" cy="1819956"/>
            <a:chOff x="595283" y="571480"/>
            <a:chExt cx="2720803" cy="1819956"/>
          </a:xfrm>
        </p:grpSpPr>
        <p:pic>
          <p:nvPicPr>
            <p:cNvPr id="104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1480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05" name="104 CuadroTexto"/>
            <p:cNvSpPr txBox="1"/>
            <p:nvPr/>
          </p:nvSpPr>
          <p:spPr>
            <a:xfrm>
              <a:off x="1678115" y="60632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06" name="105 CuadroTexto"/>
            <p:cNvSpPr txBox="1"/>
            <p:nvPr/>
          </p:nvSpPr>
          <p:spPr>
            <a:xfrm>
              <a:off x="1590524" y="89207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20" name="119 Grupo"/>
          <p:cNvGrpSpPr/>
          <p:nvPr/>
        </p:nvGrpSpPr>
        <p:grpSpPr>
          <a:xfrm>
            <a:off x="595282" y="4732990"/>
            <a:ext cx="2720803" cy="1819956"/>
            <a:chOff x="595283" y="571480"/>
            <a:chExt cx="2720803" cy="1819956"/>
          </a:xfrm>
        </p:grpSpPr>
        <p:pic>
          <p:nvPicPr>
            <p:cNvPr id="132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1480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3" name="132 CuadroTexto"/>
            <p:cNvSpPr txBox="1"/>
            <p:nvPr/>
          </p:nvSpPr>
          <p:spPr>
            <a:xfrm>
              <a:off x="1678115" y="60632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4" name="133 CuadroTexto"/>
            <p:cNvSpPr txBox="1"/>
            <p:nvPr/>
          </p:nvSpPr>
          <p:spPr>
            <a:xfrm>
              <a:off x="1590524" y="89207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5" name="134 Grupo"/>
          <p:cNvGrpSpPr/>
          <p:nvPr/>
        </p:nvGrpSpPr>
        <p:grpSpPr>
          <a:xfrm>
            <a:off x="3667115" y="4732990"/>
            <a:ext cx="2720803" cy="1819956"/>
            <a:chOff x="595283" y="571480"/>
            <a:chExt cx="2720803" cy="1819956"/>
          </a:xfrm>
        </p:grpSpPr>
        <p:pic>
          <p:nvPicPr>
            <p:cNvPr id="136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1480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37" name="136 CuadroTexto"/>
            <p:cNvSpPr txBox="1"/>
            <p:nvPr/>
          </p:nvSpPr>
          <p:spPr>
            <a:xfrm>
              <a:off x="1678115" y="60632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38" name="137 CuadroTexto"/>
            <p:cNvSpPr txBox="1"/>
            <p:nvPr/>
          </p:nvSpPr>
          <p:spPr>
            <a:xfrm>
              <a:off x="1590524" y="89207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  <p:grpSp>
        <p:nvGrpSpPr>
          <p:cNvPr id="139" name="138 Grupo"/>
          <p:cNvGrpSpPr/>
          <p:nvPr/>
        </p:nvGrpSpPr>
        <p:grpSpPr>
          <a:xfrm>
            <a:off x="6738949" y="4732990"/>
            <a:ext cx="2720803" cy="1819956"/>
            <a:chOff x="595283" y="571480"/>
            <a:chExt cx="2720803" cy="1819956"/>
          </a:xfrm>
        </p:grpSpPr>
        <p:pic>
          <p:nvPicPr>
            <p:cNvPr id="140" name="Picture 2"/>
            <p:cNvPicPr>
              <a:picLocks noChangeAspect="1" noChangeArrowheads="1"/>
            </p:cNvPicPr>
            <p:nvPr/>
          </p:nvPicPr>
          <p:blipFill>
            <a:blip r:embed="rId2"/>
            <a:stretch>
              <a:fillRect/>
            </a:stretch>
          </p:blipFill>
          <p:spPr bwMode="auto">
            <a:xfrm>
              <a:off x="595283" y="571480"/>
              <a:ext cx="2720803" cy="18199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41" name="140 CuadroTexto"/>
            <p:cNvSpPr txBox="1"/>
            <p:nvPr/>
          </p:nvSpPr>
          <p:spPr>
            <a:xfrm>
              <a:off x="1678115" y="606326"/>
              <a:ext cx="105541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000" b="1" dirty="0" smtClean="0">
                  <a:solidFill>
                    <a:srgbClr val="FF0000"/>
                  </a:solidFill>
                  <a:latin typeface="+mj-lt"/>
                  <a:cs typeface="Arial" pitchFamily="34" charset="0"/>
                </a:rPr>
                <a:t>Nombre</a:t>
              </a:r>
              <a:endParaRPr lang="es-MX" sz="2000" b="1" dirty="0">
                <a:solidFill>
                  <a:srgbClr val="FF0000"/>
                </a:solidFill>
                <a:latin typeface="+mj-lt"/>
                <a:cs typeface="Arial" pitchFamily="34" charset="0"/>
              </a:endParaRPr>
            </a:p>
          </p:txBody>
        </p:sp>
        <p:sp>
          <p:nvSpPr>
            <p:cNvPr id="142" name="141 CuadroTexto"/>
            <p:cNvSpPr txBox="1"/>
            <p:nvPr/>
          </p:nvSpPr>
          <p:spPr>
            <a:xfrm>
              <a:off x="1590524" y="892078"/>
              <a:ext cx="11849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b="1" dirty="0" smtClean="0">
                  <a:solidFill>
                    <a:srgbClr val="0000FF"/>
                  </a:solidFill>
                  <a:latin typeface="+mj-lt"/>
                  <a:cs typeface="Arial" pitchFamily="34" charset="0"/>
                </a:rPr>
                <a:t>Cumplo xx</a:t>
              </a:r>
              <a:endParaRPr lang="es-MX" b="1" dirty="0">
                <a:solidFill>
                  <a:srgbClr val="0000FF"/>
                </a:solidFill>
                <a:latin typeface="+mj-lt"/>
                <a:cs typeface="Arial" pitchFamily="34" charset="0"/>
              </a:endParaRPr>
            </a:p>
          </p:txBody>
        </p:sp>
      </p:grp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24</TotalTime>
  <Words>36</Words>
  <Application>Microsoft Office PowerPoint</Application>
  <PresentationFormat>A4 (210 x 297 mm)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23</cp:revision>
  <dcterms:created xsi:type="dcterms:W3CDTF">2022-07-05T23:04:38Z</dcterms:created>
  <dcterms:modified xsi:type="dcterms:W3CDTF">2022-07-11T23:16:11Z</dcterms:modified>
</cp:coreProperties>
</file>