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7605"/>
            <a:ext cx="9906000" cy="5614416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2022-07-21T22:23:20Z</dcterms:modified>
</cp:coreProperties>
</file>