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532D2-564B-4D97-A1BC-5E276CC8E2B1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54E8B-9C07-437C-BBB2-077274F08C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54E8B-9C07-437C-BBB2-077274F08C85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pic>
        <p:nvPicPr>
          <p:cNvPr id="220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419644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222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69906" y="714356"/>
            <a:ext cx="1568450" cy="15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938212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167182" y="714356"/>
            <a:ext cx="1568450" cy="15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667644" y="714356"/>
            <a:ext cx="1568450" cy="15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69906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67182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2419644" y="2643182"/>
            <a:ext cx="1568450" cy="15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938212" y="2643182"/>
            <a:ext cx="1568450" cy="15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667644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419644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69906" y="4572008"/>
            <a:ext cx="1568450" cy="15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938212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167182" y="4572008"/>
            <a:ext cx="1568450" cy="15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667644" y="4572008"/>
            <a:ext cx="1568450" cy="15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</Words>
  <Application>Microsoft Office PowerPoint</Application>
  <PresentationFormat>A4 (210 x 297 mm)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2022-07-14T14:41:02Z</dcterms:modified>
</cp:coreProperties>
</file>