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72 CuadroTexto"/>
          <p:cNvSpPr txBox="1">
            <a:spLocks noChangeArrowheads="1"/>
          </p:cNvSpPr>
          <p:nvPr/>
        </p:nvSpPr>
        <p:spPr bwMode="auto">
          <a:xfrm>
            <a:off x="5810256" y="71414"/>
            <a:ext cx="38576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Monedita de Chocolate de 4.3 cm</a:t>
            </a:r>
          </a:p>
        </p:txBody>
      </p:sp>
      <p:grpSp>
        <p:nvGrpSpPr>
          <p:cNvPr id="91" name="90 Grupo"/>
          <p:cNvGrpSpPr/>
          <p:nvPr/>
        </p:nvGrpSpPr>
        <p:grpSpPr>
          <a:xfrm>
            <a:off x="449242" y="711079"/>
            <a:ext cx="1574800" cy="1568697"/>
            <a:chOff x="449242" y="571367"/>
            <a:chExt cx="1574800" cy="1568697"/>
          </a:xfrm>
        </p:grpSpPr>
        <p:pic>
          <p:nvPicPr>
            <p:cNvPr id="9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49242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3" name="92 CuadroTexto"/>
            <p:cNvSpPr txBox="1"/>
            <p:nvPr/>
          </p:nvSpPr>
          <p:spPr>
            <a:xfrm>
              <a:off x="749062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49242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5" name="94 Grupo"/>
          <p:cNvGrpSpPr/>
          <p:nvPr/>
        </p:nvGrpSpPr>
        <p:grpSpPr>
          <a:xfrm>
            <a:off x="2306630" y="711079"/>
            <a:ext cx="1574800" cy="1568697"/>
            <a:chOff x="2306630" y="571367"/>
            <a:chExt cx="1574800" cy="1568697"/>
          </a:xfrm>
        </p:grpSpPr>
        <p:pic>
          <p:nvPicPr>
            <p:cNvPr id="9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306630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7" name="96 CuadroTexto"/>
            <p:cNvSpPr txBox="1"/>
            <p:nvPr/>
          </p:nvSpPr>
          <p:spPr>
            <a:xfrm>
              <a:off x="2606450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4164018" y="711079"/>
            <a:ext cx="1574800" cy="1568697"/>
            <a:chOff x="4164018" y="571367"/>
            <a:chExt cx="1574800" cy="1568697"/>
          </a:xfrm>
        </p:grpSpPr>
        <p:pic>
          <p:nvPicPr>
            <p:cNvPr id="9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164018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0" name="99 CuadroTexto"/>
            <p:cNvSpPr txBox="1"/>
            <p:nvPr/>
          </p:nvSpPr>
          <p:spPr>
            <a:xfrm>
              <a:off x="4463838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101" name="100 Grupo"/>
          <p:cNvGrpSpPr/>
          <p:nvPr/>
        </p:nvGrpSpPr>
        <p:grpSpPr>
          <a:xfrm>
            <a:off x="6024570" y="711079"/>
            <a:ext cx="1574800" cy="1568697"/>
            <a:chOff x="6024570" y="571367"/>
            <a:chExt cx="1574800" cy="1568697"/>
          </a:xfrm>
        </p:grpSpPr>
        <p:pic>
          <p:nvPicPr>
            <p:cNvPr id="10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024570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3" name="102 CuadroTexto"/>
            <p:cNvSpPr txBox="1"/>
            <p:nvPr/>
          </p:nvSpPr>
          <p:spPr>
            <a:xfrm>
              <a:off x="6324390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104" name="103 Grupo"/>
          <p:cNvGrpSpPr/>
          <p:nvPr/>
        </p:nvGrpSpPr>
        <p:grpSpPr>
          <a:xfrm>
            <a:off x="7878794" y="711079"/>
            <a:ext cx="1574800" cy="1568697"/>
            <a:chOff x="7878794" y="571367"/>
            <a:chExt cx="1574800" cy="1568697"/>
          </a:xfrm>
        </p:grpSpPr>
        <p:pic>
          <p:nvPicPr>
            <p:cNvPr id="10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7878794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6" name="105 CuadroTexto"/>
            <p:cNvSpPr txBox="1"/>
            <p:nvPr/>
          </p:nvSpPr>
          <p:spPr>
            <a:xfrm>
              <a:off x="8178614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sp>
        <p:nvSpPr>
          <p:cNvPr id="126" name="12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26620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09794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82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024570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881958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3" name="62 Grupo"/>
          <p:cNvGrpSpPr/>
          <p:nvPr/>
        </p:nvGrpSpPr>
        <p:grpSpPr>
          <a:xfrm>
            <a:off x="452406" y="4429132"/>
            <a:ext cx="1574800" cy="1568697"/>
            <a:chOff x="449242" y="571367"/>
            <a:chExt cx="1574800" cy="1568697"/>
          </a:xfrm>
        </p:grpSpPr>
        <p:pic>
          <p:nvPicPr>
            <p:cNvPr id="6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49242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5" name="64 CuadroTexto"/>
            <p:cNvSpPr txBox="1"/>
            <p:nvPr/>
          </p:nvSpPr>
          <p:spPr>
            <a:xfrm>
              <a:off x="749062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66" name="65 Grupo"/>
          <p:cNvGrpSpPr/>
          <p:nvPr/>
        </p:nvGrpSpPr>
        <p:grpSpPr>
          <a:xfrm>
            <a:off x="2309794" y="4429132"/>
            <a:ext cx="1574800" cy="1568697"/>
            <a:chOff x="449242" y="571367"/>
            <a:chExt cx="1574800" cy="1568697"/>
          </a:xfrm>
        </p:grpSpPr>
        <p:pic>
          <p:nvPicPr>
            <p:cNvPr id="6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49242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8" name="67 CuadroTexto"/>
            <p:cNvSpPr txBox="1"/>
            <p:nvPr/>
          </p:nvSpPr>
          <p:spPr>
            <a:xfrm>
              <a:off x="749062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4167182" y="4429132"/>
            <a:ext cx="1574800" cy="1568697"/>
            <a:chOff x="449242" y="571367"/>
            <a:chExt cx="1574800" cy="1568697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49242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1" name="70 CuadroTexto"/>
            <p:cNvSpPr txBox="1"/>
            <p:nvPr/>
          </p:nvSpPr>
          <p:spPr>
            <a:xfrm>
              <a:off x="749062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 smtClean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6024570" y="4429132"/>
            <a:ext cx="1574800" cy="1568697"/>
            <a:chOff x="449242" y="571367"/>
            <a:chExt cx="1574800" cy="1568697"/>
          </a:xfrm>
        </p:grpSpPr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49242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" name="73 CuadroTexto"/>
            <p:cNvSpPr txBox="1"/>
            <p:nvPr/>
          </p:nvSpPr>
          <p:spPr>
            <a:xfrm>
              <a:off x="749062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 smtClean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7881958" y="4429132"/>
            <a:ext cx="1574800" cy="1568697"/>
            <a:chOff x="449242" y="571367"/>
            <a:chExt cx="1574800" cy="1568697"/>
          </a:xfrm>
        </p:grpSpPr>
        <p:pic>
          <p:nvPicPr>
            <p:cNvPr id="7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49242" y="57136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76 CuadroTexto"/>
            <p:cNvSpPr txBox="1"/>
            <p:nvPr/>
          </p:nvSpPr>
          <p:spPr>
            <a:xfrm>
              <a:off x="749062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A4 (210 x 297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2022-07-05T23:04:38Z</dcterms:created>
  <dcterms:modified xsi:type="dcterms:W3CDTF">2022-07-06T20:22:34Z</dcterms:modified>
</cp:coreProperties>
</file>