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72 CuadroTexto"/>
          <p:cNvSpPr txBox="1">
            <a:spLocks noChangeArrowheads="1"/>
          </p:cNvSpPr>
          <p:nvPr/>
        </p:nvSpPr>
        <p:spPr bwMode="auto">
          <a:xfrm>
            <a:off x="5810256" y="71414"/>
            <a:ext cx="38576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Monedita de Chocolate de 4.3 cm</a:t>
            </a:r>
          </a:p>
        </p:txBody>
      </p:sp>
      <p:grpSp>
        <p:nvGrpSpPr>
          <p:cNvPr id="91" name="90 Grupo"/>
          <p:cNvGrpSpPr/>
          <p:nvPr/>
        </p:nvGrpSpPr>
        <p:grpSpPr>
          <a:xfrm>
            <a:off x="449242" y="708028"/>
            <a:ext cx="1574800" cy="1574800"/>
            <a:chOff x="449242" y="568316"/>
            <a:chExt cx="1574800" cy="1574800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9242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242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95" name="94 Grupo"/>
          <p:cNvGrpSpPr/>
          <p:nvPr/>
        </p:nvGrpSpPr>
        <p:grpSpPr>
          <a:xfrm>
            <a:off x="2306630" y="708028"/>
            <a:ext cx="1574800" cy="1574800"/>
            <a:chOff x="2306630" y="568316"/>
            <a:chExt cx="1574800" cy="1574800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6630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" name="96 CuadroTexto"/>
            <p:cNvSpPr txBox="1"/>
            <p:nvPr/>
          </p:nvSpPr>
          <p:spPr>
            <a:xfrm>
              <a:off x="2606450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4164018" y="708028"/>
            <a:ext cx="1574800" cy="1574800"/>
            <a:chOff x="4164018" y="568316"/>
            <a:chExt cx="1574800" cy="1574800"/>
          </a:xfrm>
        </p:grpSpPr>
        <p:pic>
          <p:nvPicPr>
            <p:cNvPr id="9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64018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0" name="99 CuadroTexto"/>
            <p:cNvSpPr txBox="1"/>
            <p:nvPr/>
          </p:nvSpPr>
          <p:spPr>
            <a:xfrm>
              <a:off x="4463838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6024570" y="708028"/>
            <a:ext cx="1574800" cy="1574800"/>
            <a:chOff x="6024570" y="568316"/>
            <a:chExt cx="1574800" cy="1574800"/>
          </a:xfrm>
        </p:grpSpPr>
        <p:pic>
          <p:nvPicPr>
            <p:cNvPr id="10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24570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3" name="102 CuadroTexto"/>
            <p:cNvSpPr txBox="1"/>
            <p:nvPr/>
          </p:nvSpPr>
          <p:spPr>
            <a:xfrm>
              <a:off x="6324390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7878794" y="708028"/>
            <a:ext cx="1574800" cy="1574800"/>
            <a:chOff x="7878794" y="568316"/>
            <a:chExt cx="1574800" cy="1574800"/>
          </a:xfrm>
        </p:grpSpPr>
        <p:pic>
          <p:nvPicPr>
            <p:cNvPr id="10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78794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6" name="105 CuadroTexto"/>
            <p:cNvSpPr txBox="1"/>
            <p:nvPr/>
          </p:nvSpPr>
          <p:spPr>
            <a:xfrm>
              <a:off x="8178614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pic>
        <p:nvPicPr>
          <p:cNvPr id="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6630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64018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4570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8794" y="2568580"/>
            <a:ext cx="15748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1" name="110 Grupo"/>
          <p:cNvGrpSpPr/>
          <p:nvPr/>
        </p:nvGrpSpPr>
        <p:grpSpPr>
          <a:xfrm>
            <a:off x="449242" y="4425968"/>
            <a:ext cx="1574800" cy="1574800"/>
            <a:chOff x="449242" y="568316"/>
            <a:chExt cx="1574800" cy="1574800"/>
          </a:xfrm>
        </p:grpSpPr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49242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3" name="112 CuadroTexto"/>
            <p:cNvSpPr txBox="1"/>
            <p:nvPr/>
          </p:nvSpPr>
          <p:spPr>
            <a:xfrm>
              <a:off x="749062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2306630" y="4425968"/>
            <a:ext cx="1574800" cy="1574800"/>
            <a:chOff x="2306630" y="568316"/>
            <a:chExt cx="1574800" cy="1574800"/>
          </a:xfrm>
        </p:grpSpPr>
        <p:pic>
          <p:nvPicPr>
            <p:cNvPr id="11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06630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6" name="115 CuadroTexto"/>
            <p:cNvSpPr txBox="1"/>
            <p:nvPr/>
          </p:nvSpPr>
          <p:spPr>
            <a:xfrm>
              <a:off x="2606450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17" name="116 Grupo"/>
          <p:cNvGrpSpPr/>
          <p:nvPr/>
        </p:nvGrpSpPr>
        <p:grpSpPr>
          <a:xfrm>
            <a:off x="4164018" y="4425968"/>
            <a:ext cx="1574800" cy="1574800"/>
            <a:chOff x="4164018" y="568316"/>
            <a:chExt cx="1574800" cy="1574800"/>
          </a:xfrm>
        </p:grpSpPr>
        <p:pic>
          <p:nvPicPr>
            <p:cNvPr id="11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64018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9" name="118 CuadroTexto"/>
            <p:cNvSpPr txBox="1"/>
            <p:nvPr/>
          </p:nvSpPr>
          <p:spPr>
            <a:xfrm>
              <a:off x="4463838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20" name="119 Grupo"/>
          <p:cNvGrpSpPr/>
          <p:nvPr/>
        </p:nvGrpSpPr>
        <p:grpSpPr>
          <a:xfrm>
            <a:off x="6024570" y="4425968"/>
            <a:ext cx="1574800" cy="1574800"/>
            <a:chOff x="6024570" y="568316"/>
            <a:chExt cx="1574800" cy="1574800"/>
          </a:xfrm>
        </p:grpSpPr>
        <p:pic>
          <p:nvPicPr>
            <p:cNvPr id="12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24570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2" name="121 CuadroTexto"/>
            <p:cNvSpPr txBox="1"/>
            <p:nvPr/>
          </p:nvSpPr>
          <p:spPr>
            <a:xfrm>
              <a:off x="6324390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7878794" y="4425968"/>
            <a:ext cx="1574800" cy="1574800"/>
            <a:chOff x="7878794" y="568316"/>
            <a:chExt cx="1574800" cy="1574800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78794" y="568316"/>
              <a:ext cx="1574800" cy="157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5" name="124 CuadroTexto"/>
            <p:cNvSpPr txBox="1"/>
            <p:nvPr/>
          </p:nvSpPr>
          <p:spPr>
            <a:xfrm>
              <a:off x="8178614" y="1185048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126" name="12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26620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A4 (210 x 297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2022-07-06T17:43:40Z</dcterms:modified>
</cp:coreProperties>
</file>