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110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72 CuadroTexto"/>
          <p:cNvSpPr txBox="1">
            <a:spLocks noChangeArrowheads="1"/>
          </p:cNvSpPr>
          <p:nvPr/>
        </p:nvSpPr>
        <p:spPr bwMode="auto">
          <a:xfrm>
            <a:off x="2500306" y="175407"/>
            <a:ext cx="32861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5357826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26620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30" name="29 Imagen" descr="Etiquetas para cumpleaños bomberos 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14" y="1171304"/>
            <a:ext cx="5308430" cy="1638556"/>
          </a:xfrm>
          <a:prstGeom prst="rect">
            <a:avLst/>
          </a:prstGeom>
        </p:spPr>
      </p:pic>
      <p:pic>
        <p:nvPicPr>
          <p:cNvPr id="31" name="30 Imagen" descr="Etiquetas para cumpleaños bomberos 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14" y="3100130"/>
            <a:ext cx="5308430" cy="1638556"/>
          </a:xfrm>
          <a:prstGeom prst="rect">
            <a:avLst/>
          </a:prstGeom>
        </p:spPr>
      </p:pic>
      <p:pic>
        <p:nvPicPr>
          <p:cNvPr id="32" name="31 Imagen" descr="Etiquetas para cumpleaños bomberos 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14" y="5100394"/>
            <a:ext cx="5308430" cy="1638556"/>
          </a:xfrm>
          <a:prstGeom prst="rect">
            <a:avLst/>
          </a:prstGeom>
        </p:spPr>
      </p:pic>
      <p:pic>
        <p:nvPicPr>
          <p:cNvPr id="33" name="32 Imagen" descr="Etiquetas para cumpleaños bomberos 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14" y="7029220"/>
            <a:ext cx="5308430" cy="16385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2022-07-08T14:20:22Z</dcterms:modified>
</cp:coreProperties>
</file>