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81" name="80 Grupo"/>
          <p:cNvGrpSpPr/>
          <p:nvPr/>
        </p:nvGrpSpPr>
        <p:grpSpPr>
          <a:xfrm>
            <a:off x="98573" y="571142"/>
            <a:ext cx="3270249" cy="1647326"/>
            <a:chOff x="100012" y="571142"/>
            <a:chExt cx="3270249" cy="1647326"/>
          </a:xfrm>
        </p:grpSpPr>
        <p:pic>
          <p:nvPicPr>
            <p:cNvPr id="8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3" name="82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5" name="84 Grupo"/>
          <p:cNvGrpSpPr/>
          <p:nvPr/>
        </p:nvGrpSpPr>
        <p:grpSpPr>
          <a:xfrm>
            <a:off x="3471793" y="571142"/>
            <a:ext cx="3270249" cy="1647326"/>
            <a:chOff x="100012" y="571142"/>
            <a:chExt cx="3270249" cy="1647326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5" name="94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5" name="104 Grupo"/>
          <p:cNvGrpSpPr/>
          <p:nvPr/>
        </p:nvGrpSpPr>
        <p:grpSpPr>
          <a:xfrm>
            <a:off x="98573" y="2381232"/>
            <a:ext cx="3270249" cy="1647326"/>
            <a:chOff x="100012" y="571142"/>
            <a:chExt cx="3270249" cy="1647326"/>
          </a:xfrm>
        </p:grpSpPr>
        <p:pic>
          <p:nvPicPr>
            <p:cNvPr id="10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9" name="108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0" name="109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3471793" y="2381232"/>
            <a:ext cx="3270249" cy="1647326"/>
            <a:chOff x="100012" y="571142"/>
            <a:chExt cx="3270249" cy="1647326"/>
          </a:xfrm>
        </p:grpSpPr>
        <p:pic>
          <p:nvPicPr>
            <p:cNvPr id="11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3" name="112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7" name="136 Grupo"/>
          <p:cNvGrpSpPr/>
          <p:nvPr/>
        </p:nvGrpSpPr>
        <p:grpSpPr>
          <a:xfrm>
            <a:off x="98573" y="4192122"/>
            <a:ext cx="3270249" cy="1647326"/>
            <a:chOff x="100012" y="571142"/>
            <a:chExt cx="3270249" cy="1647326"/>
          </a:xfrm>
        </p:grpSpPr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9" name="138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5" name="144 Grupo"/>
          <p:cNvGrpSpPr/>
          <p:nvPr/>
        </p:nvGrpSpPr>
        <p:grpSpPr>
          <a:xfrm>
            <a:off x="3471793" y="4192122"/>
            <a:ext cx="3270249" cy="1647326"/>
            <a:chOff x="100012" y="571142"/>
            <a:chExt cx="3270249" cy="1647326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7" name="146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8" name="147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9" name="148 Grupo"/>
          <p:cNvGrpSpPr/>
          <p:nvPr/>
        </p:nvGrpSpPr>
        <p:grpSpPr>
          <a:xfrm>
            <a:off x="98573" y="6002212"/>
            <a:ext cx="3270249" cy="1647326"/>
            <a:chOff x="100012" y="571142"/>
            <a:chExt cx="3270249" cy="1647326"/>
          </a:xfrm>
        </p:grpSpPr>
        <p:pic>
          <p:nvPicPr>
            <p:cNvPr id="15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5" name="154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6" name="155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57" name="156 Grupo"/>
          <p:cNvGrpSpPr/>
          <p:nvPr/>
        </p:nvGrpSpPr>
        <p:grpSpPr>
          <a:xfrm>
            <a:off x="3471793" y="6002212"/>
            <a:ext cx="3270249" cy="1647326"/>
            <a:chOff x="100012" y="571142"/>
            <a:chExt cx="3270249" cy="1647326"/>
          </a:xfrm>
        </p:grpSpPr>
        <p:pic>
          <p:nvPicPr>
            <p:cNvPr id="15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9" name="158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60" name="159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69" name="168 Grupo"/>
          <p:cNvGrpSpPr/>
          <p:nvPr/>
        </p:nvGrpSpPr>
        <p:grpSpPr>
          <a:xfrm>
            <a:off x="98573" y="7810520"/>
            <a:ext cx="3270249" cy="1647326"/>
            <a:chOff x="100012" y="571142"/>
            <a:chExt cx="3270249" cy="1647326"/>
          </a:xfrm>
        </p:grpSpPr>
        <p:pic>
          <p:nvPicPr>
            <p:cNvPr id="17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1" name="170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72" name="171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73" name="172 Grupo"/>
          <p:cNvGrpSpPr/>
          <p:nvPr/>
        </p:nvGrpSpPr>
        <p:grpSpPr>
          <a:xfrm>
            <a:off x="3471793" y="7810520"/>
            <a:ext cx="3270249" cy="1647326"/>
            <a:chOff x="100012" y="571142"/>
            <a:chExt cx="3270249" cy="1647326"/>
          </a:xfrm>
        </p:grpSpPr>
        <p:pic>
          <p:nvPicPr>
            <p:cNvPr id="17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5" name="174 CuadroTexto"/>
            <p:cNvSpPr txBox="1"/>
            <p:nvPr/>
          </p:nvSpPr>
          <p:spPr>
            <a:xfrm>
              <a:off x="1332338" y="6425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76" name="175 CuadroTexto"/>
            <p:cNvSpPr txBox="1"/>
            <p:nvPr/>
          </p:nvSpPr>
          <p:spPr>
            <a:xfrm>
              <a:off x="1244747" y="9283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2022-07-11T23:18:09Z</dcterms:modified>
</cp:coreProperties>
</file>