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253 Grupo"/>
          <p:cNvGrpSpPr/>
          <p:nvPr/>
        </p:nvGrpSpPr>
        <p:grpSpPr>
          <a:xfrm>
            <a:off x="590530" y="571480"/>
            <a:ext cx="2717816" cy="1824038"/>
            <a:chOff x="382547" y="1000108"/>
            <a:chExt cx="2717816" cy="1824038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6" name="255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257" name="256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258" name="257 Grupo"/>
          <p:cNvGrpSpPr/>
          <p:nvPr/>
        </p:nvGrpSpPr>
        <p:grpSpPr>
          <a:xfrm>
            <a:off x="3665539" y="571480"/>
            <a:ext cx="2717816" cy="1824038"/>
            <a:chOff x="3234189" y="1000108"/>
            <a:chExt cx="2717816" cy="1824038"/>
          </a:xfrm>
        </p:grpSpPr>
        <p:pic>
          <p:nvPicPr>
            <p:cNvPr id="259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234189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0" name="259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261" name="260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5" name="44 Grupo"/>
          <p:cNvGrpSpPr/>
          <p:nvPr/>
        </p:nvGrpSpPr>
        <p:grpSpPr>
          <a:xfrm>
            <a:off x="6738950" y="571480"/>
            <a:ext cx="2717816" cy="1824038"/>
            <a:chOff x="382547" y="1000108"/>
            <a:chExt cx="2717816" cy="1824038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7" name="46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1" name="60 Grupo"/>
          <p:cNvGrpSpPr/>
          <p:nvPr/>
        </p:nvGrpSpPr>
        <p:grpSpPr>
          <a:xfrm>
            <a:off x="595282" y="2643182"/>
            <a:ext cx="2717816" cy="1824038"/>
            <a:chOff x="382547" y="1000108"/>
            <a:chExt cx="2717816" cy="1824038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3" name="62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3670291" y="2643182"/>
            <a:ext cx="2717816" cy="1824038"/>
            <a:chOff x="3234189" y="1000108"/>
            <a:chExt cx="2717816" cy="1824038"/>
          </a:xfrm>
        </p:grpSpPr>
        <p:pic>
          <p:nvPicPr>
            <p:cNvPr id="66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234189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7" name="66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6743702" y="2643182"/>
            <a:ext cx="2717816" cy="1824038"/>
            <a:chOff x="382547" y="1000108"/>
            <a:chExt cx="2717816" cy="1824038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595282" y="4748234"/>
            <a:ext cx="2717816" cy="1824038"/>
            <a:chOff x="382547" y="1000108"/>
            <a:chExt cx="2717816" cy="1824038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3670291" y="4748234"/>
            <a:ext cx="2717816" cy="1824038"/>
            <a:chOff x="3234189" y="1000108"/>
            <a:chExt cx="2717816" cy="1824038"/>
          </a:xfrm>
        </p:grpSpPr>
        <p:pic>
          <p:nvPicPr>
            <p:cNvPr id="90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234189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6743702" y="4748234"/>
            <a:ext cx="2717816" cy="1824038"/>
            <a:chOff x="382547" y="1000108"/>
            <a:chExt cx="2717816" cy="1824038"/>
          </a:xfrm>
        </p:grpSpPr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2547" y="1000108"/>
              <a:ext cx="2717816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5" name="94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1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1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100" b="1" dirty="0" err="1" smtClean="0">
                  <a:solidFill>
                    <a:srgbClr val="9900FF"/>
                  </a:solidFill>
                </a:rPr>
                <a:t>Shower</a:t>
              </a:r>
              <a:endParaRPr lang="es-ES" sz="1100" b="1" dirty="0">
                <a:solidFill>
                  <a:srgbClr val="9900FF"/>
                </a:solidFill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2022-07-06T20:24:04Z</dcterms:modified>
</cp:coreProperties>
</file>