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" name="253 Grupo"/>
          <p:cNvGrpSpPr/>
          <p:nvPr/>
        </p:nvGrpSpPr>
        <p:grpSpPr>
          <a:xfrm>
            <a:off x="590530" y="571480"/>
            <a:ext cx="2717816" cy="1824038"/>
            <a:chOff x="382547" y="1000108"/>
            <a:chExt cx="2717816" cy="1824038"/>
          </a:xfrm>
        </p:grpSpPr>
        <p:pic>
          <p:nvPicPr>
            <p:cNvPr id="25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82547" y="1000108"/>
              <a:ext cx="2717816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6" name="255 CuadroTexto"/>
            <p:cNvSpPr txBox="1"/>
            <p:nvPr/>
          </p:nvSpPr>
          <p:spPr>
            <a:xfrm>
              <a:off x="1714239" y="1825614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1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1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Shower</a:t>
              </a:r>
              <a:endParaRPr lang="es-ES" sz="1100" b="1" dirty="0">
                <a:solidFill>
                  <a:srgbClr val="9900FF"/>
                </a:solidFill>
              </a:endParaRPr>
            </a:p>
          </p:txBody>
        </p:sp>
        <p:sp>
          <p:nvSpPr>
            <p:cNvPr id="257" name="256 CuadroTexto"/>
            <p:cNvSpPr txBox="1"/>
            <p:nvPr/>
          </p:nvSpPr>
          <p:spPr>
            <a:xfrm>
              <a:off x="1754443" y="153857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258" name="257 Grupo"/>
          <p:cNvGrpSpPr/>
          <p:nvPr/>
        </p:nvGrpSpPr>
        <p:grpSpPr>
          <a:xfrm>
            <a:off x="3665539" y="571480"/>
            <a:ext cx="2717816" cy="1824038"/>
            <a:chOff x="3234189" y="1000108"/>
            <a:chExt cx="2717816" cy="1824038"/>
          </a:xfrm>
        </p:grpSpPr>
        <p:pic>
          <p:nvPicPr>
            <p:cNvPr id="259" name="Picture 3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3234189" y="1000108"/>
              <a:ext cx="2717816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60" name="259 CuadroTexto"/>
            <p:cNvSpPr txBox="1"/>
            <p:nvPr/>
          </p:nvSpPr>
          <p:spPr>
            <a:xfrm>
              <a:off x="4527480" y="1815316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1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1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Shower</a:t>
              </a:r>
              <a:endParaRPr lang="es-ES" sz="1100" b="1" dirty="0">
                <a:solidFill>
                  <a:srgbClr val="9900FF"/>
                </a:solidFill>
              </a:endParaRPr>
            </a:p>
          </p:txBody>
        </p:sp>
        <p:sp>
          <p:nvSpPr>
            <p:cNvPr id="261" name="260 CuadroTexto"/>
            <p:cNvSpPr txBox="1"/>
            <p:nvPr/>
          </p:nvSpPr>
          <p:spPr>
            <a:xfrm>
              <a:off x="4539581" y="152827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sp>
        <p:nvSpPr>
          <p:cNvPr id="262" name="261 CuadroTexto"/>
          <p:cNvSpPr txBox="1"/>
          <p:nvPr/>
        </p:nvSpPr>
        <p:spPr>
          <a:xfrm>
            <a:off x="523844" y="59272"/>
            <a:ext cx="378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Tita </a:t>
            </a:r>
            <a:endParaRPr lang="es-ES" dirty="0"/>
          </a:p>
        </p:txBody>
      </p:sp>
      <p:sp>
        <p:nvSpPr>
          <p:cNvPr id="291" name="290 Rectángulo"/>
          <p:cNvSpPr/>
          <p:nvPr/>
        </p:nvSpPr>
        <p:spPr>
          <a:xfrm>
            <a:off x="8483361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5" name="44 Grupo"/>
          <p:cNvGrpSpPr/>
          <p:nvPr/>
        </p:nvGrpSpPr>
        <p:grpSpPr>
          <a:xfrm>
            <a:off x="6738950" y="571480"/>
            <a:ext cx="2717816" cy="1824038"/>
            <a:chOff x="382547" y="1000108"/>
            <a:chExt cx="2717816" cy="1824038"/>
          </a:xfrm>
        </p:grpSpPr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82547" y="1000108"/>
              <a:ext cx="2717816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7" name="46 CuadroTexto"/>
            <p:cNvSpPr txBox="1"/>
            <p:nvPr/>
          </p:nvSpPr>
          <p:spPr>
            <a:xfrm>
              <a:off x="1714239" y="1825614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1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1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Shower</a:t>
              </a:r>
              <a:endParaRPr lang="es-ES" sz="1100" b="1" dirty="0">
                <a:solidFill>
                  <a:srgbClr val="9900FF"/>
                </a:solidFill>
              </a:endParaRPr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1754443" y="153857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61" name="60 Grupo"/>
          <p:cNvGrpSpPr/>
          <p:nvPr/>
        </p:nvGrpSpPr>
        <p:grpSpPr>
          <a:xfrm>
            <a:off x="595282" y="2643182"/>
            <a:ext cx="2717816" cy="1824038"/>
            <a:chOff x="382547" y="1000108"/>
            <a:chExt cx="2717816" cy="1824038"/>
          </a:xfrm>
        </p:grpSpPr>
        <p:pic>
          <p:nvPicPr>
            <p:cNvPr id="6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82547" y="1000108"/>
              <a:ext cx="2717816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3" name="62 CuadroTexto"/>
            <p:cNvSpPr txBox="1"/>
            <p:nvPr/>
          </p:nvSpPr>
          <p:spPr>
            <a:xfrm>
              <a:off x="1714239" y="1825614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1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1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Shower</a:t>
              </a:r>
              <a:endParaRPr lang="es-ES" sz="1100" b="1" dirty="0">
                <a:solidFill>
                  <a:srgbClr val="9900FF"/>
                </a:solidFill>
              </a:endParaRPr>
            </a:p>
          </p:txBody>
        </p:sp>
        <p:sp>
          <p:nvSpPr>
            <p:cNvPr id="64" name="63 CuadroTexto"/>
            <p:cNvSpPr txBox="1"/>
            <p:nvPr/>
          </p:nvSpPr>
          <p:spPr>
            <a:xfrm>
              <a:off x="1754443" y="153857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65" name="64 Grupo"/>
          <p:cNvGrpSpPr/>
          <p:nvPr/>
        </p:nvGrpSpPr>
        <p:grpSpPr>
          <a:xfrm>
            <a:off x="3670291" y="2643182"/>
            <a:ext cx="2717816" cy="1824038"/>
            <a:chOff x="3234189" y="1000108"/>
            <a:chExt cx="2717816" cy="1824038"/>
          </a:xfrm>
        </p:grpSpPr>
        <p:pic>
          <p:nvPicPr>
            <p:cNvPr id="66" name="Picture 3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3234189" y="1000108"/>
              <a:ext cx="2717816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7" name="66 CuadroTexto"/>
            <p:cNvSpPr txBox="1"/>
            <p:nvPr/>
          </p:nvSpPr>
          <p:spPr>
            <a:xfrm>
              <a:off x="4527480" y="1815316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1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1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Shower</a:t>
              </a:r>
              <a:endParaRPr lang="es-ES" sz="1100" b="1" dirty="0">
                <a:solidFill>
                  <a:srgbClr val="9900FF"/>
                </a:solidFill>
              </a:endParaRPr>
            </a:p>
          </p:txBody>
        </p:sp>
        <p:sp>
          <p:nvSpPr>
            <p:cNvPr id="68" name="67 CuadroTexto"/>
            <p:cNvSpPr txBox="1"/>
            <p:nvPr/>
          </p:nvSpPr>
          <p:spPr>
            <a:xfrm>
              <a:off x="4539581" y="152827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69" name="68 Grupo"/>
          <p:cNvGrpSpPr/>
          <p:nvPr/>
        </p:nvGrpSpPr>
        <p:grpSpPr>
          <a:xfrm>
            <a:off x="6743702" y="2643182"/>
            <a:ext cx="2717816" cy="1824038"/>
            <a:chOff x="382547" y="1000108"/>
            <a:chExt cx="2717816" cy="1824038"/>
          </a:xfrm>
        </p:grpSpPr>
        <p:pic>
          <p:nvPicPr>
            <p:cNvPr id="7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82547" y="1000108"/>
              <a:ext cx="2717816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1" name="70 CuadroTexto"/>
            <p:cNvSpPr txBox="1"/>
            <p:nvPr/>
          </p:nvSpPr>
          <p:spPr>
            <a:xfrm>
              <a:off x="1714239" y="1825614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1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1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Shower</a:t>
              </a:r>
              <a:endParaRPr lang="es-ES" sz="1100" b="1" dirty="0">
                <a:solidFill>
                  <a:srgbClr val="9900FF"/>
                </a:solidFill>
              </a:endParaRPr>
            </a:p>
          </p:txBody>
        </p:sp>
        <p:sp>
          <p:nvSpPr>
            <p:cNvPr id="72" name="71 CuadroTexto"/>
            <p:cNvSpPr txBox="1"/>
            <p:nvPr/>
          </p:nvSpPr>
          <p:spPr>
            <a:xfrm>
              <a:off x="1754443" y="153857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85" name="84 Grupo"/>
          <p:cNvGrpSpPr/>
          <p:nvPr/>
        </p:nvGrpSpPr>
        <p:grpSpPr>
          <a:xfrm>
            <a:off x="595282" y="4748234"/>
            <a:ext cx="2717816" cy="1824038"/>
            <a:chOff x="382547" y="1000108"/>
            <a:chExt cx="2717816" cy="1824038"/>
          </a:xfrm>
        </p:grpSpPr>
        <p:pic>
          <p:nvPicPr>
            <p:cNvPr id="8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82547" y="1000108"/>
              <a:ext cx="2717816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7" name="86 CuadroTexto"/>
            <p:cNvSpPr txBox="1"/>
            <p:nvPr/>
          </p:nvSpPr>
          <p:spPr>
            <a:xfrm>
              <a:off x="1714239" y="1825614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1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1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Shower</a:t>
              </a:r>
              <a:endParaRPr lang="es-ES" sz="1100" b="1" dirty="0">
                <a:solidFill>
                  <a:srgbClr val="9900FF"/>
                </a:solidFill>
              </a:endParaRPr>
            </a:p>
          </p:txBody>
        </p:sp>
        <p:sp>
          <p:nvSpPr>
            <p:cNvPr id="88" name="87 CuadroTexto"/>
            <p:cNvSpPr txBox="1"/>
            <p:nvPr/>
          </p:nvSpPr>
          <p:spPr>
            <a:xfrm>
              <a:off x="1754443" y="153857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89" name="88 Grupo"/>
          <p:cNvGrpSpPr/>
          <p:nvPr/>
        </p:nvGrpSpPr>
        <p:grpSpPr>
          <a:xfrm>
            <a:off x="3670291" y="4748234"/>
            <a:ext cx="2717816" cy="1824038"/>
            <a:chOff x="3234189" y="1000108"/>
            <a:chExt cx="2717816" cy="1824038"/>
          </a:xfrm>
        </p:grpSpPr>
        <p:pic>
          <p:nvPicPr>
            <p:cNvPr id="90" name="Picture 3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3234189" y="1000108"/>
              <a:ext cx="2717816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1" name="90 CuadroTexto"/>
            <p:cNvSpPr txBox="1"/>
            <p:nvPr/>
          </p:nvSpPr>
          <p:spPr>
            <a:xfrm>
              <a:off x="4527480" y="1815316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1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1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Shower</a:t>
              </a:r>
              <a:endParaRPr lang="es-ES" sz="1100" b="1" dirty="0">
                <a:solidFill>
                  <a:srgbClr val="9900FF"/>
                </a:solidFill>
              </a:endParaRPr>
            </a:p>
          </p:txBody>
        </p:sp>
        <p:sp>
          <p:nvSpPr>
            <p:cNvPr id="92" name="91 CuadroTexto"/>
            <p:cNvSpPr txBox="1"/>
            <p:nvPr/>
          </p:nvSpPr>
          <p:spPr>
            <a:xfrm>
              <a:off x="4539581" y="152827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93" name="92 Grupo"/>
          <p:cNvGrpSpPr/>
          <p:nvPr/>
        </p:nvGrpSpPr>
        <p:grpSpPr>
          <a:xfrm>
            <a:off x="6743702" y="4748234"/>
            <a:ext cx="2717816" cy="1824038"/>
            <a:chOff x="382547" y="1000108"/>
            <a:chExt cx="2717816" cy="1824038"/>
          </a:xfrm>
        </p:grpSpPr>
        <p:pic>
          <p:nvPicPr>
            <p:cNvPr id="9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82547" y="1000108"/>
              <a:ext cx="2717816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5" name="94 CuadroTexto"/>
            <p:cNvSpPr txBox="1"/>
            <p:nvPr/>
          </p:nvSpPr>
          <p:spPr>
            <a:xfrm>
              <a:off x="1714239" y="1825614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1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1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Shower</a:t>
              </a:r>
              <a:endParaRPr lang="es-ES" sz="1100" b="1" dirty="0">
                <a:solidFill>
                  <a:srgbClr val="9900FF"/>
                </a:solidFill>
              </a:endParaRPr>
            </a:p>
          </p:txBody>
        </p:sp>
        <p:sp>
          <p:nvSpPr>
            <p:cNvPr id="96" name="95 CuadroTexto"/>
            <p:cNvSpPr txBox="1"/>
            <p:nvPr/>
          </p:nvSpPr>
          <p:spPr>
            <a:xfrm>
              <a:off x="1754443" y="153857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45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21</cp:revision>
  <dcterms:created xsi:type="dcterms:W3CDTF">2022-07-05T23:04:38Z</dcterms:created>
  <dcterms:modified xsi:type="dcterms:W3CDTF">2022-07-06T20:24:04Z</dcterms:modified>
</cp:coreProperties>
</file>