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4" name="253 Grupo"/>
          <p:cNvGrpSpPr/>
          <p:nvPr/>
        </p:nvGrpSpPr>
        <p:grpSpPr>
          <a:xfrm>
            <a:off x="588951" y="571480"/>
            <a:ext cx="2720975" cy="1824038"/>
            <a:chOff x="380968" y="1000108"/>
            <a:chExt cx="2720975" cy="1824038"/>
          </a:xfrm>
        </p:grpSpPr>
        <p:pic>
          <p:nvPicPr>
            <p:cNvPr id="255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68" y="1000108"/>
              <a:ext cx="272097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56" name="255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57" name="256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258" name="257 Grupo"/>
          <p:cNvGrpSpPr/>
          <p:nvPr/>
        </p:nvGrpSpPr>
        <p:grpSpPr>
          <a:xfrm>
            <a:off x="3660785" y="571480"/>
            <a:ext cx="2727325" cy="1824038"/>
            <a:chOff x="3229435" y="1000108"/>
            <a:chExt cx="2727325" cy="1824038"/>
          </a:xfrm>
        </p:grpSpPr>
        <p:pic>
          <p:nvPicPr>
            <p:cNvPr id="259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29435" y="1000108"/>
              <a:ext cx="272732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0" name="259 CuadroTexto"/>
            <p:cNvSpPr txBox="1"/>
            <p:nvPr/>
          </p:nvSpPr>
          <p:spPr>
            <a:xfrm>
              <a:off x="4527480" y="1815316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61" name="260 CuadroTexto"/>
            <p:cNvSpPr txBox="1"/>
            <p:nvPr/>
          </p:nvSpPr>
          <p:spPr>
            <a:xfrm>
              <a:off x="4539581" y="152827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262" name="261 CuadroTexto"/>
          <p:cNvSpPr txBox="1"/>
          <p:nvPr/>
        </p:nvSpPr>
        <p:spPr>
          <a:xfrm>
            <a:off x="523844" y="59272"/>
            <a:ext cx="3785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Etiqueta para pegar en chocolate Tita </a:t>
            </a:r>
            <a:endParaRPr lang="es-ES" dirty="0"/>
          </a:p>
        </p:txBody>
      </p:sp>
      <p:grpSp>
        <p:nvGrpSpPr>
          <p:cNvPr id="263" name="262 Grupo"/>
          <p:cNvGrpSpPr/>
          <p:nvPr/>
        </p:nvGrpSpPr>
        <p:grpSpPr>
          <a:xfrm>
            <a:off x="6732619" y="571480"/>
            <a:ext cx="2720975" cy="1824038"/>
            <a:chOff x="380968" y="1000108"/>
            <a:chExt cx="2720975" cy="1824038"/>
          </a:xfrm>
        </p:grpSpPr>
        <p:pic>
          <p:nvPicPr>
            <p:cNvPr id="264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68" y="1000108"/>
              <a:ext cx="272097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5" name="264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66" name="265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267" name="266 Grupo"/>
          <p:cNvGrpSpPr/>
          <p:nvPr/>
        </p:nvGrpSpPr>
        <p:grpSpPr>
          <a:xfrm>
            <a:off x="595282" y="2643182"/>
            <a:ext cx="2720975" cy="1824038"/>
            <a:chOff x="380968" y="1000108"/>
            <a:chExt cx="2720975" cy="1824038"/>
          </a:xfrm>
        </p:grpSpPr>
        <p:pic>
          <p:nvPicPr>
            <p:cNvPr id="26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68" y="1000108"/>
              <a:ext cx="272097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69" name="268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70" name="269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271" name="270 Grupo"/>
          <p:cNvGrpSpPr/>
          <p:nvPr/>
        </p:nvGrpSpPr>
        <p:grpSpPr>
          <a:xfrm>
            <a:off x="3667116" y="2643182"/>
            <a:ext cx="2727325" cy="1824038"/>
            <a:chOff x="3229435" y="1000108"/>
            <a:chExt cx="2727325" cy="1824038"/>
          </a:xfrm>
        </p:grpSpPr>
        <p:pic>
          <p:nvPicPr>
            <p:cNvPr id="272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29435" y="1000108"/>
              <a:ext cx="272732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3" name="272 CuadroTexto"/>
            <p:cNvSpPr txBox="1"/>
            <p:nvPr/>
          </p:nvSpPr>
          <p:spPr>
            <a:xfrm>
              <a:off x="4527480" y="1815316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74" name="273 CuadroTexto"/>
            <p:cNvSpPr txBox="1"/>
            <p:nvPr/>
          </p:nvSpPr>
          <p:spPr>
            <a:xfrm>
              <a:off x="4539581" y="152827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275" name="274 Grupo"/>
          <p:cNvGrpSpPr/>
          <p:nvPr/>
        </p:nvGrpSpPr>
        <p:grpSpPr>
          <a:xfrm>
            <a:off x="6738950" y="2643182"/>
            <a:ext cx="2720975" cy="1824038"/>
            <a:chOff x="380968" y="1000108"/>
            <a:chExt cx="2720975" cy="1824038"/>
          </a:xfrm>
        </p:grpSpPr>
        <p:pic>
          <p:nvPicPr>
            <p:cNvPr id="27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68" y="1000108"/>
              <a:ext cx="272097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77" name="276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78" name="277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279" name="278 Grupo"/>
          <p:cNvGrpSpPr/>
          <p:nvPr/>
        </p:nvGrpSpPr>
        <p:grpSpPr>
          <a:xfrm>
            <a:off x="595282" y="4748234"/>
            <a:ext cx="2720975" cy="1824038"/>
            <a:chOff x="380968" y="1000108"/>
            <a:chExt cx="2720975" cy="1824038"/>
          </a:xfrm>
        </p:grpSpPr>
        <p:pic>
          <p:nvPicPr>
            <p:cNvPr id="280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68" y="1000108"/>
              <a:ext cx="272097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1" name="280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82" name="281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283" name="282 Grupo"/>
          <p:cNvGrpSpPr/>
          <p:nvPr/>
        </p:nvGrpSpPr>
        <p:grpSpPr>
          <a:xfrm>
            <a:off x="3667116" y="4748234"/>
            <a:ext cx="2727325" cy="1824038"/>
            <a:chOff x="3229435" y="1000108"/>
            <a:chExt cx="2727325" cy="1824038"/>
          </a:xfrm>
        </p:grpSpPr>
        <p:pic>
          <p:nvPicPr>
            <p:cNvPr id="284" name="Picture 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229435" y="1000108"/>
              <a:ext cx="272732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5" name="284 CuadroTexto"/>
            <p:cNvSpPr txBox="1"/>
            <p:nvPr/>
          </p:nvSpPr>
          <p:spPr>
            <a:xfrm>
              <a:off x="4527480" y="1815316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86" name="285 CuadroTexto"/>
            <p:cNvSpPr txBox="1"/>
            <p:nvPr/>
          </p:nvSpPr>
          <p:spPr>
            <a:xfrm>
              <a:off x="4539581" y="1528277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grpSp>
        <p:nvGrpSpPr>
          <p:cNvPr id="287" name="286 Grupo"/>
          <p:cNvGrpSpPr/>
          <p:nvPr/>
        </p:nvGrpSpPr>
        <p:grpSpPr>
          <a:xfrm>
            <a:off x="6738950" y="4748234"/>
            <a:ext cx="2720975" cy="1824038"/>
            <a:chOff x="380968" y="1000108"/>
            <a:chExt cx="2720975" cy="1824038"/>
          </a:xfrm>
        </p:grpSpPr>
        <p:pic>
          <p:nvPicPr>
            <p:cNvPr id="28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0968" y="1000108"/>
              <a:ext cx="2720975" cy="18240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89" name="288 CuadroTexto"/>
            <p:cNvSpPr txBox="1"/>
            <p:nvPr/>
          </p:nvSpPr>
          <p:spPr>
            <a:xfrm>
              <a:off x="1714239" y="1825614"/>
              <a:ext cx="11416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100" b="1" dirty="0" smtClean="0">
                  <a:solidFill>
                    <a:srgbClr val="0000FF"/>
                  </a:solidFill>
                  <a:latin typeface="+mj-lt"/>
                </a:rPr>
                <a:t>Mi Baby Shower</a:t>
              </a:r>
              <a:endParaRPr lang="es-ES" sz="1100" b="1" dirty="0">
                <a:solidFill>
                  <a:srgbClr val="0000FF"/>
                </a:solidFill>
                <a:latin typeface="+mj-lt"/>
              </a:endParaRPr>
            </a:p>
          </p:txBody>
        </p:sp>
        <p:sp>
          <p:nvSpPr>
            <p:cNvPr id="290" name="289 CuadroTexto"/>
            <p:cNvSpPr txBox="1"/>
            <p:nvPr/>
          </p:nvSpPr>
          <p:spPr>
            <a:xfrm>
              <a:off x="1754443" y="1538575"/>
              <a:ext cx="105541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0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291" name="290 Rectángulo"/>
          <p:cNvSpPr/>
          <p:nvPr/>
        </p:nvSpPr>
        <p:spPr>
          <a:xfrm>
            <a:off x="8483361" y="6652463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45</Words>
  <Application>Microsoft Office PowerPoint</Application>
  <PresentationFormat>A4 (210 x 297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20</cp:revision>
  <dcterms:created xsi:type="dcterms:W3CDTF">2022-07-05T23:04:38Z</dcterms:created>
  <dcterms:modified xsi:type="dcterms:W3CDTF">2022-07-06T17:43:46Z</dcterms:modified>
</cp:coreProperties>
</file>