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253 Grupo"/>
          <p:cNvGrpSpPr/>
          <p:nvPr/>
        </p:nvGrpSpPr>
        <p:grpSpPr>
          <a:xfrm>
            <a:off x="588951" y="571480"/>
            <a:ext cx="2720975" cy="1824038"/>
            <a:chOff x="380968" y="1000108"/>
            <a:chExt cx="2720975" cy="1824038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6" name="255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57" name="256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58" name="257 Grupo"/>
          <p:cNvGrpSpPr/>
          <p:nvPr/>
        </p:nvGrpSpPr>
        <p:grpSpPr>
          <a:xfrm>
            <a:off x="3660785" y="571480"/>
            <a:ext cx="2727325" cy="1824038"/>
            <a:chOff x="3229435" y="1000108"/>
            <a:chExt cx="2727325" cy="1824038"/>
          </a:xfrm>
        </p:grpSpPr>
        <p:pic>
          <p:nvPicPr>
            <p:cNvPr id="259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29435" y="1000108"/>
              <a:ext cx="272732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0" name="259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61" name="260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grpSp>
        <p:nvGrpSpPr>
          <p:cNvPr id="263" name="262 Grupo"/>
          <p:cNvGrpSpPr/>
          <p:nvPr/>
        </p:nvGrpSpPr>
        <p:grpSpPr>
          <a:xfrm>
            <a:off x="6732619" y="571480"/>
            <a:ext cx="2720975" cy="1824038"/>
            <a:chOff x="380968" y="1000108"/>
            <a:chExt cx="2720975" cy="1824038"/>
          </a:xfrm>
        </p:grpSpPr>
        <p:pic>
          <p:nvPicPr>
            <p:cNvPr id="26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5" name="264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66" name="265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67" name="266 Grupo"/>
          <p:cNvGrpSpPr/>
          <p:nvPr/>
        </p:nvGrpSpPr>
        <p:grpSpPr>
          <a:xfrm>
            <a:off x="595282" y="2643182"/>
            <a:ext cx="2720975" cy="1824038"/>
            <a:chOff x="380968" y="1000108"/>
            <a:chExt cx="2720975" cy="1824038"/>
          </a:xfrm>
        </p:grpSpPr>
        <p:pic>
          <p:nvPicPr>
            <p:cNvPr id="26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9" name="268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70" name="269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71" name="270 Grupo"/>
          <p:cNvGrpSpPr/>
          <p:nvPr/>
        </p:nvGrpSpPr>
        <p:grpSpPr>
          <a:xfrm>
            <a:off x="3667116" y="2643182"/>
            <a:ext cx="2727325" cy="1824038"/>
            <a:chOff x="3229435" y="1000108"/>
            <a:chExt cx="2727325" cy="1824038"/>
          </a:xfrm>
        </p:grpSpPr>
        <p:pic>
          <p:nvPicPr>
            <p:cNvPr id="272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29435" y="1000108"/>
              <a:ext cx="272732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3" name="272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74" name="273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75" name="274 Grupo"/>
          <p:cNvGrpSpPr/>
          <p:nvPr/>
        </p:nvGrpSpPr>
        <p:grpSpPr>
          <a:xfrm>
            <a:off x="6738950" y="2643182"/>
            <a:ext cx="2720975" cy="1824038"/>
            <a:chOff x="380968" y="1000108"/>
            <a:chExt cx="2720975" cy="1824038"/>
          </a:xfrm>
        </p:grpSpPr>
        <p:pic>
          <p:nvPicPr>
            <p:cNvPr id="27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77" name="276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78" name="277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79" name="278 Grupo"/>
          <p:cNvGrpSpPr/>
          <p:nvPr/>
        </p:nvGrpSpPr>
        <p:grpSpPr>
          <a:xfrm>
            <a:off x="595282" y="4748234"/>
            <a:ext cx="2720975" cy="1824038"/>
            <a:chOff x="380968" y="1000108"/>
            <a:chExt cx="2720975" cy="1824038"/>
          </a:xfrm>
        </p:grpSpPr>
        <p:pic>
          <p:nvPicPr>
            <p:cNvPr id="28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1" name="280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82" name="281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83" name="282 Grupo"/>
          <p:cNvGrpSpPr/>
          <p:nvPr/>
        </p:nvGrpSpPr>
        <p:grpSpPr>
          <a:xfrm>
            <a:off x="3667116" y="4748234"/>
            <a:ext cx="2727325" cy="1824038"/>
            <a:chOff x="3229435" y="1000108"/>
            <a:chExt cx="2727325" cy="1824038"/>
          </a:xfrm>
        </p:grpSpPr>
        <p:pic>
          <p:nvPicPr>
            <p:cNvPr id="28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29435" y="1000108"/>
              <a:ext cx="272732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5" name="284 CuadroTexto"/>
            <p:cNvSpPr txBox="1"/>
            <p:nvPr/>
          </p:nvSpPr>
          <p:spPr>
            <a:xfrm>
              <a:off x="4527480" y="1815316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86" name="285 CuadroTexto"/>
            <p:cNvSpPr txBox="1"/>
            <p:nvPr/>
          </p:nvSpPr>
          <p:spPr>
            <a:xfrm>
              <a:off x="4539581" y="1528277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287" name="286 Grupo"/>
          <p:cNvGrpSpPr/>
          <p:nvPr/>
        </p:nvGrpSpPr>
        <p:grpSpPr>
          <a:xfrm>
            <a:off x="6738950" y="4748234"/>
            <a:ext cx="2720975" cy="1824038"/>
            <a:chOff x="380968" y="1000108"/>
            <a:chExt cx="2720975" cy="1824038"/>
          </a:xfrm>
        </p:grpSpPr>
        <p:pic>
          <p:nvPicPr>
            <p:cNvPr id="28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0968" y="1000108"/>
              <a:ext cx="2720975" cy="1824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9" name="288 CuadroTexto"/>
            <p:cNvSpPr txBox="1"/>
            <p:nvPr/>
          </p:nvSpPr>
          <p:spPr>
            <a:xfrm>
              <a:off x="1714239" y="1825614"/>
              <a:ext cx="11416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1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290" name="289 CuadroTexto"/>
            <p:cNvSpPr txBox="1"/>
            <p:nvPr/>
          </p:nvSpPr>
          <p:spPr>
            <a:xfrm>
              <a:off x="1754443" y="15385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2022-07-06T17:43:46Z</dcterms:modified>
</cp:coreProperties>
</file>