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2C7F1-B631-4B05-94C6-03C50F380F32}" type="datetimeFigureOut">
              <a:rPr lang="es-ES" smtClean="0"/>
              <a:t>14/07/2022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D115E-3797-42CF-BBE7-BA5A22263E59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D115E-3797-42CF-BBE7-BA5A22263E59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261 CuadroTexto"/>
          <p:cNvSpPr txBox="1"/>
          <p:nvPr/>
        </p:nvSpPr>
        <p:spPr>
          <a:xfrm>
            <a:off x="523844" y="59272"/>
            <a:ext cx="3785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Etiqueta para pegar en chocolate Tita </a:t>
            </a:r>
            <a:endParaRPr lang="es-ES" dirty="0"/>
          </a:p>
        </p:txBody>
      </p:sp>
      <p:sp>
        <p:nvSpPr>
          <p:cNvPr id="291" name="290 Rectángulo"/>
          <p:cNvSpPr/>
          <p:nvPr/>
        </p:nvSpPr>
        <p:spPr>
          <a:xfrm>
            <a:off x="8483361" y="665246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40" name="39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5" name="54 Grupo"/>
          <p:cNvGrpSpPr/>
          <p:nvPr/>
        </p:nvGrpSpPr>
        <p:grpSpPr>
          <a:xfrm>
            <a:off x="595282" y="571480"/>
            <a:ext cx="2720805" cy="1815894"/>
            <a:chOff x="595282" y="575552"/>
            <a:chExt cx="2720805" cy="1815894"/>
          </a:xfrm>
        </p:grpSpPr>
        <p:pic>
          <p:nvPicPr>
            <p:cNvPr id="255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595282" y="575552"/>
              <a:ext cx="2720805" cy="18158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3" name="52 CuadroTexto"/>
            <p:cNvSpPr txBox="1"/>
            <p:nvPr/>
          </p:nvSpPr>
          <p:spPr>
            <a:xfrm>
              <a:off x="2040029" y="630776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54" name="53 CuadroTexto"/>
            <p:cNvSpPr txBox="1"/>
            <p:nvPr/>
          </p:nvSpPr>
          <p:spPr>
            <a:xfrm>
              <a:off x="1982110" y="91652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60" name="59 Grupo"/>
          <p:cNvGrpSpPr/>
          <p:nvPr/>
        </p:nvGrpSpPr>
        <p:grpSpPr>
          <a:xfrm>
            <a:off x="3664079" y="571480"/>
            <a:ext cx="2714731" cy="1815894"/>
            <a:chOff x="598319" y="575552"/>
            <a:chExt cx="2714731" cy="1815894"/>
          </a:xfrm>
        </p:grpSpPr>
        <p:pic>
          <p:nvPicPr>
            <p:cNvPr id="65" name="Picture 2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598319" y="575552"/>
              <a:ext cx="2714731" cy="18158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6" name="65 CuadroTexto"/>
            <p:cNvSpPr txBox="1"/>
            <p:nvPr/>
          </p:nvSpPr>
          <p:spPr>
            <a:xfrm>
              <a:off x="2040029" y="630776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67" name="66 CuadroTexto"/>
            <p:cNvSpPr txBox="1"/>
            <p:nvPr/>
          </p:nvSpPr>
          <p:spPr>
            <a:xfrm>
              <a:off x="1982110" y="91652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76" name="75 Grupo"/>
          <p:cNvGrpSpPr/>
          <p:nvPr/>
        </p:nvGrpSpPr>
        <p:grpSpPr>
          <a:xfrm>
            <a:off x="6738950" y="571480"/>
            <a:ext cx="2720805" cy="1815894"/>
            <a:chOff x="595282" y="575552"/>
            <a:chExt cx="2720805" cy="1815894"/>
          </a:xfrm>
        </p:grpSpPr>
        <p:pic>
          <p:nvPicPr>
            <p:cNvPr id="77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595282" y="575552"/>
              <a:ext cx="2720805" cy="18158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8" name="77 CuadroTexto"/>
            <p:cNvSpPr txBox="1"/>
            <p:nvPr/>
          </p:nvSpPr>
          <p:spPr>
            <a:xfrm>
              <a:off x="2040029" y="630776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79" name="78 CuadroTexto"/>
            <p:cNvSpPr txBox="1"/>
            <p:nvPr/>
          </p:nvSpPr>
          <p:spPr>
            <a:xfrm>
              <a:off x="1982110" y="91652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100" name="99 Grupo"/>
          <p:cNvGrpSpPr/>
          <p:nvPr/>
        </p:nvGrpSpPr>
        <p:grpSpPr>
          <a:xfrm>
            <a:off x="595282" y="2643182"/>
            <a:ext cx="2714731" cy="1815894"/>
            <a:chOff x="598319" y="575552"/>
            <a:chExt cx="2714731" cy="1815894"/>
          </a:xfrm>
        </p:grpSpPr>
        <p:pic>
          <p:nvPicPr>
            <p:cNvPr id="101" name="Picture 2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598319" y="575552"/>
              <a:ext cx="2714731" cy="18158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2" name="101 CuadroTexto"/>
            <p:cNvSpPr txBox="1"/>
            <p:nvPr/>
          </p:nvSpPr>
          <p:spPr>
            <a:xfrm>
              <a:off x="2040029" y="630776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03" name="102 CuadroTexto"/>
            <p:cNvSpPr txBox="1"/>
            <p:nvPr/>
          </p:nvSpPr>
          <p:spPr>
            <a:xfrm>
              <a:off x="1982110" y="91652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104" name="103 Grupo"/>
          <p:cNvGrpSpPr/>
          <p:nvPr/>
        </p:nvGrpSpPr>
        <p:grpSpPr>
          <a:xfrm>
            <a:off x="3664079" y="2643182"/>
            <a:ext cx="2720805" cy="1815894"/>
            <a:chOff x="595282" y="575552"/>
            <a:chExt cx="2720805" cy="1815894"/>
          </a:xfrm>
        </p:grpSpPr>
        <p:pic>
          <p:nvPicPr>
            <p:cNvPr id="105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595282" y="575552"/>
              <a:ext cx="2720805" cy="18158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6" name="105 CuadroTexto"/>
            <p:cNvSpPr txBox="1"/>
            <p:nvPr/>
          </p:nvSpPr>
          <p:spPr>
            <a:xfrm>
              <a:off x="2040029" y="630776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07" name="106 CuadroTexto"/>
            <p:cNvSpPr txBox="1"/>
            <p:nvPr/>
          </p:nvSpPr>
          <p:spPr>
            <a:xfrm>
              <a:off x="1982110" y="91652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124" name="123 Grupo"/>
          <p:cNvGrpSpPr/>
          <p:nvPr/>
        </p:nvGrpSpPr>
        <p:grpSpPr>
          <a:xfrm>
            <a:off x="6738950" y="2643182"/>
            <a:ext cx="2714731" cy="1815894"/>
            <a:chOff x="598319" y="575552"/>
            <a:chExt cx="2714731" cy="1815894"/>
          </a:xfrm>
        </p:grpSpPr>
        <p:pic>
          <p:nvPicPr>
            <p:cNvPr id="125" name="Picture 2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598319" y="575552"/>
              <a:ext cx="2714731" cy="18158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6" name="125 CuadroTexto"/>
            <p:cNvSpPr txBox="1"/>
            <p:nvPr/>
          </p:nvSpPr>
          <p:spPr>
            <a:xfrm>
              <a:off x="2040029" y="630776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27" name="126 CuadroTexto"/>
            <p:cNvSpPr txBox="1"/>
            <p:nvPr/>
          </p:nvSpPr>
          <p:spPr>
            <a:xfrm>
              <a:off x="1982110" y="91652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140" name="139 Grupo"/>
          <p:cNvGrpSpPr/>
          <p:nvPr/>
        </p:nvGrpSpPr>
        <p:grpSpPr>
          <a:xfrm>
            <a:off x="595282" y="4723937"/>
            <a:ext cx="2720805" cy="1815894"/>
            <a:chOff x="595282" y="575552"/>
            <a:chExt cx="2720805" cy="1815894"/>
          </a:xfrm>
        </p:grpSpPr>
        <p:pic>
          <p:nvPicPr>
            <p:cNvPr id="141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595282" y="575552"/>
              <a:ext cx="2720805" cy="18158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2" name="141 CuadroTexto"/>
            <p:cNvSpPr txBox="1"/>
            <p:nvPr/>
          </p:nvSpPr>
          <p:spPr>
            <a:xfrm>
              <a:off x="2040029" y="630776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43" name="142 CuadroTexto"/>
            <p:cNvSpPr txBox="1"/>
            <p:nvPr/>
          </p:nvSpPr>
          <p:spPr>
            <a:xfrm>
              <a:off x="1982110" y="91652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144" name="143 Grupo"/>
          <p:cNvGrpSpPr/>
          <p:nvPr/>
        </p:nvGrpSpPr>
        <p:grpSpPr>
          <a:xfrm>
            <a:off x="3664079" y="4723937"/>
            <a:ext cx="2714731" cy="1815894"/>
            <a:chOff x="598319" y="575552"/>
            <a:chExt cx="2714731" cy="1815894"/>
          </a:xfrm>
        </p:grpSpPr>
        <p:pic>
          <p:nvPicPr>
            <p:cNvPr id="145" name="Picture 2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598319" y="575552"/>
              <a:ext cx="2714731" cy="18158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6" name="145 CuadroTexto"/>
            <p:cNvSpPr txBox="1"/>
            <p:nvPr/>
          </p:nvSpPr>
          <p:spPr>
            <a:xfrm>
              <a:off x="2040029" y="630776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47" name="146 CuadroTexto"/>
            <p:cNvSpPr txBox="1"/>
            <p:nvPr/>
          </p:nvSpPr>
          <p:spPr>
            <a:xfrm>
              <a:off x="1982110" y="91652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148" name="147 Grupo"/>
          <p:cNvGrpSpPr/>
          <p:nvPr/>
        </p:nvGrpSpPr>
        <p:grpSpPr>
          <a:xfrm>
            <a:off x="6738950" y="4723937"/>
            <a:ext cx="2720805" cy="1815894"/>
            <a:chOff x="595282" y="575552"/>
            <a:chExt cx="2720805" cy="1815894"/>
          </a:xfrm>
        </p:grpSpPr>
        <p:pic>
          <p:nvPicPr>
            <p:cNvPr id="149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595282" y="575552"/>
              <a:ext cx="2720805" cy="18158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50" name="149 CuadroTexto"/>
            <p:cNvSpPr txBox="1"/>
            <p:nvPr/>
          </p:nvSpPr>
          <p:spPr>
            <a:xfrm>
              <a:off x="2040029" y="630776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51" name="150 CuadroTexto"/>
            <p:cNvSpPr txBox="1"/>
            <p:nvPr/>
          </p:nvSpPr>
          <p:spPr>
            <a:xfrm>
              <a:off x="1982110" y="91652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37</Words>
  <Application>Microsoft Office PowerPoint</Application>
  <PresentationFormat>A4 (210 x 297 mm)</PresentationFormat>
  <Paragraphs>22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22</cp:revision>
  <dcterms:created xsi:type="dcterms:W3CDTF">2022-07-05T23:04:38Z</dcterms:created>
  <dcterms:modified xsi:type="dcterms:W3CDTF">2022-07-14T14:49:07Z</dcterms:modified>
</cp:coreProperties>
</file>