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2C7F1-B631-4B05-94C6-03C50F380F32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D115E-3797-42CF-BBE7-BA5A22263E5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D115E-3797-42CF-BBE7-BA5A22263E59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5" name="54 Grupo"/>
          <p:cNvGrpSpPr/>
          <p:nvPr/>
        </p:nvGrpSpPr>
        <p:grpSpPr>
          <a:xfrm>
            <a:off x="595282" y="571480"/>
            <a:ext cx="2720805" cy="1815894"/>
            <a:chOff x="595282" y="575552"/>
            <a:chExt cx="2720805" cy="1815894"/>
          </a:xfrm>
        </p:grpSpPr>
        <p:pic>
          <p:nvPicPr>
            <p:cNvPr id="25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95282" y="575552"/>
              <a:ext cx="2720805" cy="1815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3" name="52 CuadroTexto"/>
            <p:cNvSpPr txBox="1"/>
            <p:nvPr/>
          </p:nvSpPr>
          <p:spPr>
            <a:xfrm>
              <a:off x="2040029" y="63077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1982110" y="91652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3664079" y="571480"/>
            <a:ext cx="2714731" cy="1815894"/>
            <a:chOff x="598319" y="575552"/>
            <a:chExt cx="2714731" cy="1815894"/>
          </a:xfrm>
        </p:grpSpPr>
        <p:pic>
          <p:nvPicPr>
            <p:cNvPr id="65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98319" y="575552"/>
              <a:ext cx="2714731" cy="1815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6" name="65 CuadroTexto"/>
            <p:cNvSpPr txBox="1"/>
            <p:nvPr/>
          </p:nvSpPr>
          <p:spPr>
            <a:xfrm>
              <a:off x="2040029" y="63077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1982110" y="91652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76" name="75 Grupo"/>
          <p:cNvGrpSpPr/>
          <p:nvPr/>
        </p:nvGrpSpPr>
        <p:grpSpPr>
          <a:xfrm>
            <a:off x="6738950" y="571480"/>
            <a:ext cx="2720805" cy="1815894"/>
            <a:chOff x="595282" y="575552"/>
            <a:chExt cx="2720805" cy="1815894"/>
          </a:xfrm>
        </p:grpSpPr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95282" y="575552"/>
              <a:ext cx="2720805" cy="1815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8" name="77 CuadroTexto"/>
            <p:cNvSpPr txBox="1"/>
            <p:nvPr/>
          </p:nvSpPr>
          <p:spPr>
            <a:xfrm>
              <a:off x="2040029" y="63077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1982110" y="91652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595282" y="2643182"/>
            <a:ext cx="2714731" cy="1815894"/>
            <a:chOff x="598319" y="575552"/>
            <a:chExt cx="2714731" cy="1815894"/>
          </a:xfrm>
        </p:grpSpPr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98319" y="575552"/>
              <a:ext cx="2714731" cy="1815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" name="101 CuadroTexto"/>
            <p:cNvSpPr txBox="1"/>
            <p:nvPr/>
          </p:nvSpPr>
          <p:spPr>
            <a:xfrm>
              <a:off x="2040029" y="63077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3" name="102 CuadroTexto"/>
            <p:cNvSpPr txBox="1"/>
            <p:nvPr/>
          </p:nvSpPr>
          <p:spPr>
            <a:xfrm>
              <a:off x="1982110" y="91652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4" name="103 Grupo"/>
          <p:cNvGrpSpPr/>
          <p:nvPr/>
        </p:nvGrpSpPr>
        <p:grpSpPr>
          <a:xfrm>
            <a:off x="3664079" y="2643182"/>
            <a:ext cx="2720805" cy="1815894"/>
            <a:chOff x="595282" y="575552"/>
            <a:chExt cx="2720805" cy="1815894"/>
          </a:xfrm>
        </p:grpSpPr>
        <p:pic>
          <p:nvPicPr>
            <p:cNvPr id="10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95282" y="575552"/>
              <a:ext cx="2720805" cy="1815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6" name="105 CuadroTexto"/>
            <p:cNvSpPr txBox="1"/>
            <p:nvPr/>
          </p:nvSpPr>
          <p:spPr>
            <a:xfrm>
              <a:off x="2040029" y="63077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7" name="106 CuadroTexto"/>
            <p:cNvSpPr txBox="1"/>
            <p:nvPr/>
          </p:nvSpPr>
          <p:spPr>
            <a:xfrm>
              <a:off x="1982110" y="91652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24" name="123 Grupo"/>
          <p:cNvGrpSpPr/>
          <p:nvPr/>
        </p:nvGrpSpPr>
        <p:grpSpPr>
          <a:xfrm>
            <a:off x="6738950" y="2643182"/>
            <a:ext cx="2714731" cy="1815894"/>
            <a:chOff x="598319" y="575552"/>
            <a:chExt cx="2714731" cy="1815894"/>
          </a:xfrm>
        </p:grpSpPr>
        <p:pic>
          <p:nvPicPr>
            <p:cNvPr id="125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98319" y="575552"/>
              <a:ext cx="2714731" cy="1815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6" name="125 CuadroTexto"/>
            <p:cNvSpPr txBox="1"/>
            <p:nvPr/>
          </p:nvSpPr>
          <p:spPr>
            <a:xfrm>
              <a:off x="2040029" y="63077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7" name="126 CuadroTexto"/>
            <p:cNvSpPr txBox="1"/>
            <p:nvPr/>
          </p:nvSpPr>
          <p:spPr>
            <a:xfrm>
              <a:off x="1982110" y="91652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40" name="139 Grupo"/>
          <p:cNvGrpSpPr/>
          <p:nvPr/>
        </p:nvGrpSpPr>
        <p:grpSpPr>
          <a:xfrm>
            <a:off x="595282" y="4723937"/>
            <a:ext cx="2720805" cy="1815894"/>
            <a:chOff x="595282" y="575552"/>
            <a:chExt cx="2720805" cy="1815894"/>
          </a:xfrm>
        </p:grpSpPr>
        <p:pic>
          <p:nvPicPr>
            <p:cNvPr id="14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95282" y="575552"/>
              <a:ext cx="2720805" cy="1815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2" name="141 CuadroTexto"/>
            <p:cNvSpPr txBox="1"/>
            <p:nvPr/>
          </p:nvSpPr>
          <p:spPr>
            <a:xfrm>
              <a:off x="2040029" y="63077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3" name="142 CuadroTexto"/>
            <p:cNvSpPr txBox="1"/>
            <p:nvPr/>
          </p:nvSpPr>
          <p:spPr>
            <a:xfrm>
              <a:off x="1982110" y="91652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44" name="143 Grupo"/>
          <p:cNvGrpSpPr/>
          <p:nvPr/>
        </p:nvGrpSpPr>
        <p:grpSpPr>
          <a:xfrm>
            <a:off x="3664079" y="4723937"/>
            <a:ext cx="2714731" cy="1815894"/>
            <a:chOff x="598319" y="575552"/>
            <a:chExt cx="2714731" cy="1815894"/>
          </a:xfrm>
        </p:grpSpPr>
        <p:pic>
          <p:nvPicPr>
            <p:cNvPr id="145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98319" y="575552"/>
              <a:ext cx="2714731" cy="1815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6" name="145 CuadroTexto"/>
            <p:cNvSpPr txBox="1"/>
            <p:nvPr/>
          </p:nvSpPr>
          <p:spPr>
            <a:xfrm>
              <a:off x="2040029" y="63077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7" name="146 CuadroTexto"/>
            <p:cNvSpPr txBox="1"/>
            <p:nvPr/>
          </p:nvSpPr>
          <p:spPr>
            <a:xfrm>
              <a:off x="1982110" y="91652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48" name="147 Grupo"/>
          <p:cNvGrpSpPr/>
          <p:nvPr/>
        </p:nvGrpSpPr>
        <p:grpSpPr>
          <a:xfrm>
            <a:off x="6738950" y="4723937"/>
            <a:ext cx="2720805" cy="1815894"/>
            <a:chOff x="595282" y="575552"/>
            <a:chExt cx="2720805" cy="1815894"/>
          </a:xfrm>
        </p:grpSpPr>
        <p:pic>
          <p:nvPicPr>
            <p:cNvPr id="14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95282" y="575552"/>
              <a:ext cx="2720805" cy="1815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0" name="149 CuadroTexto"/>
            <p:cNvSpPr txBox="1"/>
            <p:nvPr/>
          </p:nvSpPr>
          <p:spPr>
            <a:xfrm>
              <a:off x="2040029" y="63077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51" name="150 CuadroTexto"/>
            <p:cNvSpPr txBox="1"/>
            <p:nvPr/>
          </p:nvSpPr>
          <p:spPr>
            <a:xfrm>
              <a:off x="1982110" y="91652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37</Words>
  <Application>Microsoft Office PowerPoint</Application>
  <PresentationFormat>A4 (210 x 297 mm)</PresentationFormat>
  <Paragraphs>22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2022-07-14T14:49:07Z</dcterms:modified>
</cp:coreProperties>
</file>