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9" name="8 Imagen" descr="Etiquetas de cumpleños caballeros y dragones 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90" y="857232"/>
            <a:ext cx="6885616" cy="51059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2022-07-10T13:27:25Z</dcterms:modified>
</cp:coreProperties>
</file>