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0" d="100"/>
          <a:sy n="40" d="100"/>
        </p:scale>
        <p:origin x="-2360" y="-21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530601" y="960522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grpSp>
        <p:nvGrpSpPr>
          <p:cNvPr id="49" name="48 Grupo"/>
          <p:cNvGrpSpPr/>
          <p:nvPr/>
        </p:nvGrpSpPr>
        <p:grpSpPr>
          <a:xfrm>
            <a:off x="102946" y="571142"/>
            <a:ext cx="3270250" cy="1647825"/>
            <a:chOff x="452406" y="1285860"/>
            <a:chExt cx="3270250" cy="1647825"/>
          </a:xfrm>
        </p:grpSpPr>
        <p:pic>
          <p:nvPicPr>
            <p:cNvPr id="50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2406" y="1285860"/>
              <a:ext cx="3270250" cy="1647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1" name="50 CuadroTexto"/>
            <p:cNvSpPr txBox="1"/>
            <p:nvPr/>
          </p:nvSpPr>
          <p:spPr>
            <a:xfrm>
              <a:off x="2108180" y="2163453"/>
              <a:ext cx="11416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100" b="1" dirty="0" smtClean="0">
                  <a:solidFill>
                    <a:srgbClr val="0000FF"/>
                  </a:solidFill>
                  <a:latin typeface="+mj-lt"/>
                </a:rPr>
                <a:t>Mi Baby Shower</a:t>
              </a:r>
              <a:endParaRPr lang="es-ES" sz="11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52" name="51 CuadroTexto"/>
            <p:cNvSpPr txBox="1"/>
            <p:nvPr/>
          </p:nvSpPr>
          <p:spPr>
            <a:xfrm>
              <a:off x="2148384" y="187641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53" name="52 Grupo"/>
          <p:cNvGrpSpPr/>
          <p:nvPr/>
        </p:nvGrpSpPr>
        <p:grpSpPr>
          <a:xfrm>
            <a:off x="3460532" y="571142"/>
            <a:ext cx="3270250" cy="1647825"/>
            <a:chOff x="3778188" y="1285860"/>
            <a:chExt cx="3270250" cy="1647825"/>
          </a:xfrm>
        </p:grpSpPr>
        <p:pic>
          <p:nvPicPr>
            <p:cNvPr id="54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78188" y="1285860"/>
              <a:ext cx="3270250" cy="1647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5" name="54 CuadroTexto"/>
            <p:cNvSpPr txBox="1"/>
            <p:nvPr/>
          </p:nvSpPr>
          <p:spPr>
            <a:xfrm>
              <a:off x="5446464" y="2163438"/>
              <a:ext cx="11416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100" b="1" dirty="0" smtClean="0">
                  <a:solidFill>
                    <a:srgbClr val="0000FF"/>
                  </a:solidFill>
                  <a:latin typeface="+mj-lt"/>
                </a:rPr>
                <a:t>Mi Baby Shower</a:t>
              </a:r>
              <a:endParaRPr lang="es-ES" sz="11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56" name="55 CuadroTexto"/>
            <p:cNvSpPr txBox="1"/>
            <p:nvPr/>
          </p:nvSpPr>
          <p:spPr>
            <a:xfrm>
              <a:off x="5486668" y="1876399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sp>
        <p:nvSpPr>
          <p:cNvPr id="57" name="56 CuadroTexto"/>
          <p:cNvSpPr txBox="1"/>
          <p:nvPr/>
        </p:nvSpPr>
        <p:spPr>
          <a:xfrm>
            <a:off x="166654" y="71414"/>
            <a:ext cx="4214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Etiqueta para pegar en Chocolate Rhodesia</a:t>
            </a:r>
            <a:endParaRPr lang="es-ES" dirty="0"/>
          </a:p>
        </p:txBody>
      </p:sp>
      <p:grpSp>
        <p:nvGrpSpPr>
          <p:cNvPr id="58" name="57 Grupo"/>
          <p:cNvGrpSpPr/>
          <p:nvPr/>
        </p:nvGrpSpPr>
        <p:grpSpPr>
          <a:xfrm>
            <a:off x="102946" y="2381232"/>
            <a:ext cx="3270250" cy="1647825"/>
            <a:chOff x="452406" y="1285860"/>
            <a:chExt cx="3270250" cy="1647825"/>
          </a:xfrm>
        </p:grpSpPr>
        <p:pic>
          <p:nvPicPr>
            <p:cNvPr id="59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2406" y="1285860"/>
              <a:ext cx="3270250" cy="1647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0" name="59 CuadroTexto"/>
            <p:cNvSpPr txBox="1"/>
            <p:nvPr/>
          </p:nvSpPr>
          <p:spPr>
            <a:xfrm>
              <a:off x="2108180" y="2163453"/>
              <a:ext cx="11416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100" b="1" dirty="0" smtClean="0">
                  <a:solidFill>
                    <a:srgbClr val="0000FF"/>
                  </a:solidFill>
                  <a:latin typeface="+mj-lt"/>
                </a:rPr>
                <a:t>Mi Baby Shower</a:t>
              </a:r>
              <a:endParaRPr lang="es-ES" sz="11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61" name="60 CuadroTexto"/>
            <p:cNvSpPr txBox="1"/>
            <p:nvPr/>
          </p:nvSpPr>
          <p:spPr>
            <a:xfrm>
              <a:off x="2148384" y="187641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62" name="61 Grupo"/>
          <p:cNvGrpSpPr/>
          <p:nvPr/>
        </p:nvGrpSpPr>
        <p:grpSpPr>
          <a:xfrm>
            <a:off x="3460532" y="2381232"/>
            <a:ext cx="3270250" cy="1647825"/>
            <a:chOff x="3778188" y="1285860"/>
            <a:chExt cx="3270250" cy="1647825"/>
          </a:xfrm>
        </p:grpSpPr>
        <p:pic>
          <p:nvPicPr>
            <p:cNvPr id="63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78188" y="1285860"/>
              <a:ext cx="3270250" cy="1647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4" name="63 CuadroTexto"/>
            <p:cNvSpPr txBox="1"/>
            <p:nvPr/>
          </p:nvSpPr>
          <p:spPr>
            <a:xfrm>
              <a:off x="5446464" y="2163438"/>
              <a:ext cx="11416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100" b="1" dirty="0" smtClean="0">
                  <a:solidFill>
                    <a:srgbClr val="0000FF"/>
                  </a:solidFill>
                  <a:latin typeface="+mj-lt"/>
                </a:rPr>
                <a:t>Mi Baby Shower</a:t>
              </a:r>
              <a:endParaRPr lang="es-ES" sz="11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65" name="64 CuadroTexto"/>
            <p:cNvSpPr txBox="1"/>
            <p:nvPr/>
          </p:nvSpPr>
          <p:spPr>
            <a:xfrm>
              <a:off x="5486668" y="1876399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66" name="65 Grupo"/>
          <p:cNvGrpSpPr/>
          <p:nvPr/>
        </p:nvGrpSpPr>
        <p:grpSpPr>
          <a:xfrm>
            <a:off x="102946" y="4186571"/>
            <a:ext cx="3270250" cy="1647825"/>
            <a:chOff x="452406" y="1285860"/>
            <a:chExt cx="3270250" cy="1647825"/>
          </a:xfrm>
        </p:grpSpPr>
        <p:pic>
          <p:nvPicPr>
            <p:cNvPr id="67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2406" y="1285860"/>
              <a:ext cx="3270250" cy="1647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8" name="67 CuadroTexto"/>
            <p:cNvSpPr txBox="1"/>
            <p:nvPr/>
          </p:nvSpPr>
          <p:spPr>
            <a:xfrm>
              <a:off x="2108180" y="2163453"/>
              <a:ext cx="11416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100" b="1" dirty="0" smtClean="0">
                  <a:solidFill>
                    <a:srgbClr val="0000FF"/>
                  </a:solidFill>
                  <a:latin typeface="+mj-lt"/>
                </a:rPr>
                <a:t>Mi Baby Shower</a:t>
              </a:r>
              <a:endParaRPr lang="es-ES" sz="11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69" name="68 CuadroTexto"/>
            <p:cNvSpPr txBox="1"/>
            <p:nvPr/>
          </p:nvSpPr>
          <p:spPr>
            <a:xfrm>
              <a:off x="2148384" y="187641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70" name="69 Grupo"/>
          <p:cNvGrpSpPr/>
          <p:nvPr/>
        </p:nvGrpSpPr>
        <p:grpSpPr>
          <a:xfrm>
            <a:off x="3460532" y="4186571"/>
            <a:ext cx="3270250" cy="1647825"/>
            <a:chOff x="3778188" y="1285860"/>
            <a:chExt cx="3270250" cy="1647825"/>
          </a:xfrm>
        </p:grpSpPr>
        <p:pic>
          <p:nvPicPr>
            <p:cNvPr id="71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78188" y="1285860"/>
              <a:ext cx="3270250" cy="1647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2" name="71 CuadroTexto"/>
            <p:cNvSpPr txBox="1"/>
            <p:nvPr/>
          </p:nvSpPr>
          <p:spPr>
            <a:xfrm>
              <a:off x="5446464" y="2163438"/>
              <a:ext cx="11416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100" b="1" dirty="0" smtClean="0">
                  <a:solidFill>
                    <a:srgbClr val="0000FF"/>
                  </a:solidFill>
                  <a:latin typeface="+mj-lt"/>
                </a:rPr>
                <a:t>Mi Baby Shower</a:t>
              </a:r>
              <a:endParaRPr lang="es-ES" sz="11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73" name="72 CuadroTexto"/>
            <p:cNvSpPr txBox="1"/>
            <p:nvPr/>
          </p:nvSpPr>
          <p:spPr>
            <a:xfrm>
              <a:off x="5486668" y="1876399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74" name="73 Grupo"/>
          <p:cNvGrpSpPr/>
          <p:nvPr/>
        </p:nvGrpSpPr>
        <p:grpSpPr>
          <a:xfrm>
            <a:off x="102946" y="5977272"/>
            <a:ext cx="3270250" cy="1647825"/>
            <a:chOff x="452406" y="1285860"/>
            <a:chExt cx="3270250" cy="1647825"/>
          </a:xfrm>
        </p:grpSpPr>
        <p:pic>
          <p:nvPicPr>
            <p:cNvPr id="75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2406" y="1285860"/>
              <a:ext cx="3270250" cy="1647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6" name="75 CuadroTexto"/>
            <p:cNvSpPr txBox="1"/>
            <p:nvPr/>
          </p:nvSpPr>
          <p:spPr>
            <a:xfrm>
              <a:off x="2108180" y="2163453"/>
              <a:ext cx="11416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100" b="1" dirty="0" smtClean="0">
                  <a:solidFill>
                    <a:srgbClr val="0000FF"/>
                  </a:solidFill>
                  <a:latin typeface="+mj-lt"/>
                </a:rPr>
                <a:t>Mi Baby Shower</a:t>
              </a:r>
              <a:endParaRPr lang="es-ES" sz="11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77" name="76 CuadroTexto"/>
            <p:cNvSpPr txBox="1"/>
            <p:nvPr/>
          </p:nvSpPr>
          <p:spPr>
            <a:xfrm>
              <a:off x="2148384" y="187641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78" name="77 Grupo"/>
          <p:cNvGrpSpPr/>
          <p:nvPr/>
        </p:nvGrpSpPr>
        <p:grpSpPr>
          <a:xfrm>
            <a:off x="3460532" y="5977272"/>
            <a:ext cx="3270250" cy="1647825"/>
            <a:chOff x="3778188" y="1285860"/>
            <a:chExt cx="3270250" cy="1647825"/>
          </a:xfrm>
        </p:grpSpPr>
        <p:pic>
          <p:nvPicPr>
            <p:cNvPr id="79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78188" y="1285860"/>
              <a:ext cx="3270250" cy="1647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0" name="79 CuadroTexto"/>
            <p:cNvSpPr txBox="1"/>
            <p:nvPr/>
          </p:nvSpPr>
          <p:spPr>
            <a:xfrm>
              <a:off x="5446464" y="2163438"/>
              <a:ext cx="11416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100" b="1" dirty="0" smtClean="0">
                  <a:solidFill>
                    <a:srgbClr val="0000FF"/>
                  </a:solidFill>
                  <a:latin typeface="+mj-lt"/>
                </a:rPr>
                <a:t>Mi Baby Shower</a:t>
              </a:r>
              <a:endParaRPr lang="es-ES" sz="11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81" name="80 CuadroTexto"/>
            <p:cNvSpPr txBox="1"/>
            <p:nvPr/>
          </p:nvSpPr>
          <p:spPr>
            <a:xfrm>
              <a:off x="5486668" y="1876399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82" name="81 Grupo"/>
          <p:cNvGrpSpPr/>
          <p:nvPr/>
        </p:nvGrpSpPr>
        <p:grpSpPr>
          <a:xfrm>
            <a:off x="102946" y="7805769"/>
            <a:ext cx="3270250" cy="1647825"/>
            <a:chOff x="452406" y="1285860"/>
            <a:chExt cx="3270250" cy="1647825"/>
          </a:xfrm>
        </p:grpSpPr>
        <p:pic>
          <p:nvPicPr>
            <p:cNvPr id="83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2406" y="1285860"/>
              <a:ext cx="3270250" cy="1647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4" name="83 CuadroTexto"/>
            <p:cNvSpPr txBox="1"/>
            <p:nvPr/>
          </p:nvSpPr>
          <p:spPr>
            <a:xfrm>
              <a:off x="2108180" y="2163453"/>
              <a:ext cx="11416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100" b="1" dirty="0" smtClean="0">
                  <a:solidFill>
                    <a:srgbClr val="0000FF"/>
                  </a:solidFill>
                  <a:latin typeface="+mj-lt"/>
                </a:rPr>
                <a:t>Mi Baby Shower</a:t>
              </a:r>
              <a:endParaRPr lang="es-ES" sz="11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85" name="84 CuadroTexto"/>
            <p:cNvSpPr txBox="1"/>
            <p:nvPr/>
          </p:nvSpPr>
          <p:spPr>
            <a:xfrm>
              <a:off x="2148384" y="187641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86" name="85 Grupo"/>
          <p:cNvGrpSpPr/>
          <p:nvPr/>
        </p:nvGrpSpPr>
        <p:grpSpPr>
          <a:xfrm>
            <a:off x="3460532" y="7805769"/>
            <a:ext cx="3270250" cy="1647825"/>
            <a:chOff x="3778188" y="1285860"/>
            <a:chExt cx="3270250" cy="1647825"/>
          </a:xfrm>
        </p:grpSpPr>
        <p:pic>
          <p:nvPicPr>
            <p:cNvPr id="87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78188" y="1285860"/>
              <a:ext cx="3270250" cy="1647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8" name="87 CuadroTexto"/>
            <p:cNvSpPr txBox="1"/>
            <p:nvPr/>
          </p:nvSpPr>
          <p:spPr>
            <a:xfrm>
              <a:off x="5446464" y="2163438"/>
              <a:ext cx="11416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100" b="1" dirty="0" smtClean="0">
                  <a:solidFill>
                    <a:srgbClr val="0000FF"/>
                  </a:solidFill>
                  <a:latin typeface="+mj-lt"/>
                </a:rPr>
                <a:t>Mi Baby Shower</a:t>
              </a:r>
              <a:endParaRPr lang="es-ES" sz="11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89" name="88 CuadroTexto"/>
            <p:cNvSpPr txBox="1"/>
            <p:nvPr/>
          </p:nvSpPr>
          <p:spPr>
            <a:xfrm>
              <a:off x="5486668" y="1876399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sp>
        <p:nvSpPr>
          <p:cNvPr id="44" name="43 CuadroTexto"/>
          <p:cNvSpPr txBox="1"/>
          <p:nvPr/>
        </p:nvSpPr>
        <p:spPr>
          <a:xfrm>
            <a:off x="5357826" y="1270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49</Words>
  <Application>Microsoft Office PowerPoint</Application>
  <PresentationFormat>A4 (210 x 297 mm)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7</cp:revision>
  <dcterms:created xsi:type="dcterms:W3CDTF">2022-07-05T23:03:28Z</dcterms:created>
  <dcterms:modified xsi:type="dcterms:W3CDTF">2022-07-06T17:43:58Z</dcterms:modified>
</cp:coreProperties>
</file>