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360" y="-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49" name="48 Grupo"/>
          <p:cNvGrpSpPr/>
          <p:nvPr/>
        </p:nvGrpSpPr>
        <p:grpSpPr>
          <a:xfrm>
            <a:off x="102946" y="571142"/>
            <a:ext cx="3270250" cy="1647825"/>
            <a:chOff x="452406" y="1285860"/>
            <a:chExt cx="3270250" cy="1647825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2406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1" name="50 CuadroTexto"/>
            <p:cNvSpPr txBox="1"/>
            <p:nvPr/>
          </p:nvSpPr>
          <p:spPr>
            <a:xfrm>
              <a:off x="2108180" y="216345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2148384" y="187641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3460532" y="571142"/>
            <a:ext cx="3270250" cy="1647825"/>
            <a:chOff x="3778188" y="1285860"/>
            <a:chExt cx="3270250" cy="1647825"/>
          </a:xfrm>
        </p:grpSpPr>
        <p:pic>
          <p:nvPicPr>
            <p:cNvPr id="5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8188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54 CuadroTexto"/>
            <p:cNvSpPr txBox="1"/>
            <p:nvPr/>
          </p:nvSpPr>
          <p:spPr>
            <a:xfrm>
              <a:off x="5446464" y="2163438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5486668" y="187639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grpSp>
        <p:nvGrpSpPr>
          <p:cNvPr id="58" name="57 Grupo"/>
          <p:cNvGrpSpPr/>
          <p:nvPr/>
        </p:nvGrpSpPr>
        <p:grpSpPr>
          <a:xfrm>
            <a:off x="102946" y="2381232"/>
            <a:ext cx="3270250" cy="1647825"/>
            <a:chOff x="452406" y="1285860"/>
            <a:chExt cx="3270250" cy="1647825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2406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0" name="59 CuadroTexto"/>
            <p:cNvSpPr txBox="1"/>
            <p:nvPr/>
          </p:nvSpPr>
          <p:spPr>
            <a:xfrm>
              <a:off x="2108180" y="216345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2148384" y="187641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3460532" y="2381232"/>
            <a:ext cx="3270250" cy="1647825"/>
            <a:chOff x="3778188" y="1285860"/>
            <a:chExt cx="3270250" cy="1647825"/>
          </a:xfrm>
        </p:grpSpPr>
        <p:pic>
          <p:nvPicPr>
            <p:cNvPr id="6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8188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63 CuadroTexto"/>
            <p:cNvSpPr txBox="1"/>
            <p:nvPr/>
          </p:nvSpPr>
          <p:spPr>
            <a:xfrm>
              <a:off x="5446464" y="2163438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5486668" y="187639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102946" y="4186571"/>
            <a:ext cx="3270250" cy="1647825"/>
            <a:chOff x="452406" y="1285860"/>
            <a:chExt cx="3270250" cy="1647825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2406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2108180" y="216345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2148384" y="187641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3460532" y="4186571"/>
            <a:ext cx="3270250" cy="1647825"/>
            <a:chOff x="3778188" y="1285860"/>
            <a:chExt cx="3270250" cy="1647825"/>
          </a:xfrm>
        </p:grpSpPr>
        <p:pic>
          <p:nvPicPr>
            <p:cNvPr id="7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8188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5446464" y="2163438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5486668" y="187639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102946" y="5977272"/>
            <a:ext cx="3270250" cy="1647825"/>
            <a:chOff x="452406" y="1285860"/>
            <a:chExt cx="3270250" cy="1647825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2406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75 CuadroTexto"/>
            <p:cNvSpPr txBox="1"/>
            <p:nvPr/>
          </p:nvSpPr>
          <p:spPr>
            <a:xfrm>
              <a:off x="2108180" y="216345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2148384" y="187641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3460532" y="5977272"/>
            <a:ext cx="3270250" cy="1647825"/>
            <a:chOff x="3778188" y="1285860"/>
            <a:chExt cx="3270250" cy="1647825"/>
          </a:xfrm>
        </p:grpSpPr>
        <p:pic>
          <p:nvPicPr>
            <p:cNvPr id="7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8188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" name="79 CuadroTexto"/>
            <p:cNvSpPr txBox="1"/>
            <p:nvPr/>
          </p:nvSpPr>
          <p:spPr>
            <a:xfrm>
              <a:off x="5446464" y="2163438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5486668" y="187639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102946" y="7805769"/>
            <a:ext cx="3270250" cy="1647825"/>
            <a:chOff x="452406" y="1285860"/>
            <a:chExt cx="3270250" cy="1647825"/>
          </a:xfrm>
        </p:grpSpPr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2406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4" name="83 CuadroTexto"/>
            <p:cNvSpPr txBox="1"/>
            <p:nvPr/>
          </p:nvSpPr>
          <p:spPr>
            <a:xfrm>
              <a:off x="2108180" y="216345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2148384" y="187641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3460532" y="7805769"/>
            <a:ext cx="3270250" cy="1647825"/>
            <a:chOff x="3778188" y="1285860"/>
            <a:chExt cx="3270250" cy="1647825"/>
          </a:xfrm>
        </p:grpSpPr>
        <p:pic>
          <p:nvPicPr>
            <p:cNvPr id="8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8188" y="1285860"/>
              <a:ext cx="3270250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8" name="87 CuadroTexto"/>
            <p:cNvSpPr txBox="1"/>
            <p:nvPr/>
          </p:nvSpPr>
          <p:spPr>
            <a:xfrm>
              <a:off x="5446464" y="2163438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5486668" y="187639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49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2022-07-06T17:43:58Z</dcterms:modified>
</cp:coreProperties>
</file>