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66654" y="71414"/>
            <a:ext cx="421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Rhodesia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5357826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8" name="47 Grupo"/>
          <p:cNvGrpSpPr/>
          <p:nvPr/>
        </p:nvGrpSpPr>
        <p:grpSpPr>
          <a:xfrm>
            <a:off x="100012" y="571142"/>
            <a:ext cx="3270250" cy="1644276"/>
            <a:chOff x="100012" y="571142"/>
            <a:chExt cx="3270250" cy="1644276"/>
          </a:xfrm>
        </p:grpSpPr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4192"/>
              <a:ext cx="3270250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6" name="45 CuadroTexto"/>
            <p:cNvSpPr txBox="1"/>
            <p:nvPr/>
          </p:nvSpPr>
          <p:spPr>
            <a:xfrm>
              <a:off x="1300939" y="57114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1243020" y="85689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54" name="53 Grupo"/>
          <p:cNvGrpSpPr/>
          <p:nvPr/>
        </p:nvGrpSpPr>
        <p:grpSpPr>
          <a:xfrm>
            <a:off x="3495072" y="571142"/>
            <a:ext cx="3270248" cy="1644276"/>
            <a:chOff x="100013" y="571142"/>
            <a:chExt cx="3270248" cy="1644276"/>
          </a:xfrm>
        </p:grpSpPr>
        <p:pic>
          <p:nvPicPr>
            <p:cNvPr id="5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3" y="574192"/>
              <a:ext cx="3270248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6" name="55 CuadroTexto"/>
            <p:cNvSpPr txBox="1"/>
            <p:nvPr/>
          </p:nvSpPr>
          <p:spPr>
            <a:xfrm>
              <a:off x="1300939" y="57114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1243020" y="85689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75" name="74 Grupo"/>
          <p:cNvGrpSpPr/>
          <p:nvPr/>
        </p:nvGrpSpPr>
        <p:grpSpPr>
          <a:xfrm>
            <a:off x="100012" y="4188448"/>
            <a:ext cx="3270250" cy="1644276"/>
            <a:chOff x="100012" y="571142"/>
            <a:chExt cx="3270250" cy="1644276"/>
          </a:xfrm>
        </p:grpSpPr>
        <p:pic>
          <p:nvPicPr>
            <p:cNvPr id="7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4192"/>
              <a:ext cx="3270250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7" name="76 CuadroTexto"/>
            <p:cNvSpPr txBox="1"/>
            <p:nvPr/>
          </p:nvSpPr>
          <p:spPr>
            <a:xfrm>
              <a:off x="1300939" y="57114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1243020" y="85689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79" name="78 Grupo"/>
          <p:cNvGrpSpPr/>
          <p:nvPr/>
        </p:nvGrpSpPr>
        <p:grpSpPr>
          <a:xfrm>
            <a:off x="3495072" y="4188448"/>
            <a:ext cx="3270248" cy="1644276"/>
            <a:chOff x="100013" y="571142"/>
            <a:chExt cx="3270248" cy="1644276"/>
          </a:xfrm>
        </p:grpSpPr>
        <p:pic>
          <p:nvPicPr>
            <p:cNvPr id="8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3" y="574192"/>
              <a:ext cx="3270248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1" name="80 CuadroTexto"/>
            <p:cNvSpPr txBox="1"/>
            <p:nvPr/>
          </p:nvSpPr>
          <p:spPr>
            <a:xfrm>
              <a:off x="1300939" y="57114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2" name="81 CuadroTexto"/>
            <p:cNvSpPr txBox="1"/>
            <p:nvPr/>
          </p:nvSpPr>
          <p:spPr>
            <a:xfrm>
              <a:off x="1243020" y="85689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83" name="82 Grupo"/>
          <p:cNvGrpSpPr/>
          <p:nvPr/>
        </p:nvGrpSpPr>
        <p:grpSpPr>
          <a:xfrm>
            <a:off x="100012" y="2381232"/>
            <a:ext cx="3270250" cy="1644276"/>
            <a:chOff x="100012" y="571142"/>
            <a:chExt cx="3270250" cy="1644276"/>
          </a:xfrm>
        </p:grpSpPr>
        <p:pic>
          <p:nvPicPr>
            <p:cNvPr id="8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4192"/>
              <a:ext cx="3270250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5" name="84 CuadroTexto"/>
            <p:cNvSpPr txBox="1"/>
            <p:nvPr/>
          </p:nvSpPr>
          <p:spPr>
            <a:xfrm>
              <a:off x="1300939" y="57114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6" name="85 CuadroTexto"/>
            <p:cNvSpPr txBox="1"/>
            <p:nvPr/>
          </p:nvSpPr>
          <p:spPr>
            <a:xfrm>
              <a:off x="1243020" y="85689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87" name="86 Grupo"/>
          <p:cNvGrpSpPr/>
          <p:nvPr/>
        </p:nvGrpSpPr>
        <p:grpSpPr>
          <a:xfrm>
            <a:off x="3495072" y="2381232"/>
            <a:ext cx="3270248" cy="1644276"/>
            <a:chOff x="100013" y="571142"/>
            <a:chExt cx="3270248" cy="1644276"/>
          </a:xfrm>
        </p:grpSpPr>
        <p:pic>
          <p:nvPicPr>
            <p:cNvPr id="8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3" y="574192"/>
              <a:ext cx="3270248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9" name="88 CuadroTexto"/>
            <p:cNvSpPr txBox="1"/>
            <p:nvPr/>
          </p:nvSpPr>
          <p:spPr>
            <a:xfrm>
              <a:off x="1300939" y="57114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0" name="89 CuadroTexto"/>
            <p:cNvSpPr txBox="1"/>
            <p:nvPr/>
          </p:nvSpPr>
          <p:spPr>
            <a:xfrm>
              <a:off x="1243020" y="85689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18" name="117 Grupo"/>
          <p:cNvGrpSpPr/>
          <p:nvPr/>
        </p:nvGrpSpPr>
        <p:grpSpPr>
          <a:xfrm>
            <a:off x="100012" y="7810520"/>
            <a:ext cx="3270250" cy="1644276"/>
            <a:chOff x="100012" y="571142"/>
            <a:chExt cx="3270250" cy="1644276"/>
          </a:xfrm>
        </p:grpSpPr>
        <p:pic>
          <p:nvPicPr>
            <p:cNvPr id="11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4192"/>
              <a:ext cx="3270250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0" name="119 CuadroTexto"/>
            <p:cNvSpPr txBox="1"/>
            <p:nvPr/>
          </p:nvSpPr>
          <p:spPr>
            <a:xfrm>
              <a:off x="1300939" y="57114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27" name="126 CuadroTexto"/>
            <p:cNvSpPr txBox="1"/>
            <p:nvPr/>
          </p:nvSpPr>
          <p:spPr>
            <a:xfrm>
              <a:off x="1243020" y="85689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28" name="127 Grupo"/>
          <p:cNvGrpSpPr/>
          <p:nvPr/>
        </p:nvGrpSpPr>
        <p:grpSpPr>
          <a:xfrm>
            <a:off x="3495072" y="7810520"/>
            <a:ext cx="3270248" cy="1644276"/>
            <a:chOff x="100013" y="571142"/>
            <a:chExt cx="3270248" cy="1644276"/>
          </a:xfrm>
        </p:grpSpPr>
        <p:pic>
          <p:nvPicPr>
            <p:cNvPr id="12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3" y="574192"/>
              <a:ext cx="3270248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0" name="129 CuadroTexto"/>
            <p:cNvSpPr txBox="1"/>
            <p:nvPr/>
          </p:nvSpPr>
          <p:spPr>
            <a:xfrm>
              <a:off x="1300939" y="57114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31" name="130 CuadroTexto"/>
            <p:cNvSpPr txBox="1"/>
            <p:nvPr/>
          </p:nvSpPr>
          <p:spPr>
            <a:xfrm>
              <a:off x="1243020" y="85689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32" name="131 Grupo"/>
          <p:cNvGrpSpPr/>
          <p:nvPr/>
        </p:nvGrpSpPr>
        <p:grpSpPr>
          <a:xfrm>
            <a:off x="100012" y="6003304"/>
            <a:ext cx="3270250" cy="1644276"/>
            <a:chOff x="100012" y="571142"/>
            <a:chExt cx="3270250" cy="1644276"/>
          </a:xfrm>
        </p:grpSpPr>
        <p:pic>
          <p:nvPicPr>
            <p:cNvPr id="13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4192"/>
              <a:ext cx="3270250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0" name="139 CuadroTexto"/>
            <p:cNvSpPr txBox="1"/>
            <p:nvPr/>
          </p:nvSpPr>
          <p:spPr>
            <a:xfrm>
              <a:off x="1300939" y="57114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1" name="140 CuadroTexto"/>
            <p:cNvSpPr txBox="1"/>
            <p:nvPr/>
          </p:nvSpPr>
          <p:spPr>
            <a:xfrm>
              <a:off x="1243020" y="85689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42" name="141 Grupo"/>
          <p:cNvGrpSpPr/>
          <p:nvPr/>
        </p:nvGrpSpPr>
        <p:grpSpPr>
          <a:xfrm>
            <a:off x="3495072" y="6003304"/>
            <a:ext cx="3270248" cy="1644276"/>
            <a:chOff x="100013" y="571142"/>
            <a:chExt cx="3270248" cy="1644276"/>
          </a:xfrm>
        </p:grpSpPr>
        <p:pic>
          <p:nvPicPr>
            <p:cNvPr id="14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3" y="574192"/>
              <a:ext cx="3270248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4" name="143 CuadroTexto"/>
            <p:cNvSpPr txBox="1"/>
            <p:nvPr/>
          </p:nvSpPr>
          <p:spPr>
            <a:xfrm>
              <a:off x="1300939" y="57114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51" name="150 CuadroTexto"/>
            <p:cNvSpPr txBox="1"/>
            <p:nvPr/>
          </p:nvSpPr>
          <p:spPr>
            <a:xfrm>
              <a:off x="1243020" y="85689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39</Words>
  <Application>Microsoft Office PowerPoint</Application>
  <PresentationFormat>A4 (210 x 297 mm)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2022-07-05T23:03:28Z</dcterms:created>
  <dcterms:modified xsi:type="dcterms:W3CDTF">2022-07-14T14:52:37Z</dcterms:modified>
</cp:coreProperties>
</file>