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8" name="47 Grupo"/>
          <p:cNvGrpSpPr/>
          <p:nvPr/>
        </p:nvGrpSpPr>
        <p:grpSpPr>
          <a:xfrm>
            <a:off x="100012" y="571142"/>
            <a:ext cx="3270250" cy="1644276"/>
            <a:chOff x="100012" y="571142"/>
            <a:chExt cx="3270250" cy="1644276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4192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45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3495072" y="571142"/>
            <a:ext cx="3270248" cy="1644276"/>
            <a:chOff x="100013" y="571142"/>
            <a:chExt cx="3270248" cy="1644276"/>
          </a:xfrm>
        </p:grpSpPr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3" y="574192"/>
              <a:ext cx="3270248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100012" y="4188448"/>
            <a:ext cx="3270250" cy="1644276"/>
            <a:chOff x="100012" y="571142"/>
            <a:chExt cx="3270250" cy="1644276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4192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76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3495072" y="4188448"/>
            <a:ext cx="3270248" cy="1644276"/>
            <a:chOff x="100013" y="571142"/>
            <a:chExt cx="3270248" cy="1644276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3" y="574192"/>
              <a:ext cx="3270248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80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100012" y="2381232"/>
            <a:ext cx="3270250" cy="1644276"/>
            <a:chOff x="100012" y="571142"/>
            <a:chExt cx="3270250" cy="1644276"/>
          </a:xfrm>
        </p:grpSpPr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4192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5" name="84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3495072" y="2381232"/>
            <a:ext cx="3270248" cy="1644276"/>
            <a:chOff x="100013" y="571142"/>
            <a:chExt cx="3270248" cy="1644276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3" y="574192"/>
              <a:ext cx="3270248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9" name="88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100012" y="7810520"/>
            <a:ext cx="3270250" cy="1644276"/>
            <a:chOff x="100012" y="571142"/>
            <a:chExt cx="3270250" cy="1644276"/>
          </a:xfrm>
        </p:grpSpPr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4192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0" name="119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3495072" y="7810520"/>
            <a:ext cx="3270248" cy="1644276"/>
            <a:chOff x="100013" y="571142"/>
            <a:chExt cx="3270248" cy="1644276"/>
          </a:xfrm>
        </p:grpSpPr>
        <p:pic>
          <p:nvPicPr>
            <p:cNvPr id="12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3" y="574192"/>
              <a:ext cx="3270248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0" name="129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100012" y="6003304"/>
            <a:ext cx="3270250" cy="1644276"/>
            <a:chOff x="100012" y="571142"/>
            <a:chExt cx="3270250" cy="1644276"/>
          </a:xfrm>
        </p:grpSpPr>
        <p:pic>
          <p:nvPicPr>
            <p:cNvPr id="13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4192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0" name="139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" name="140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3495072" y="6003304"/>
            <a:ext cx="3270248" cy="1644276"/>
            <a:chOff x="100013" y="571142"/>
            <a:chExt cx="3270248" cy="1644276"/>
          </a:xfrm>
        </p:grpSpPr>
        <p:pic>
          <p:nvPicPr>
            <p:cNvPr id="14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3" y="574192"/>
              <a:ext cx="3270248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4" name="143 CuadroTexto"/>
            <p:cNvSpPr txBox="1"/>
            <p:nvPr/>
          </p:nvSpPr>
          <p:spPr>
            <a:xfrm>
              <a:off x="1300939" y="57114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1" name="150 CuadroTexto"/>
            <p:cNvSpPr txBox="1"/>
            <p:nvPr/>
          </p:nvSpPr>
          <p:spPr>
            <a:xfrm>
              <a:off x="1243020" y="85689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2022-07-14T14:52:37Z</dcterms:modified>
</cp:coreProperties>
</file>