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357" autoAdjust="0"/>
  </p:normalViewPr>
  <p:slideViewPr>
    <p:cSldViewPr>
      <p:cViewPr>
        <p:scale>
          <a:sx n="70" d="100"/>
          <a:sy n="70" d="100"/>
        </p:scale>
        <p:origin x="-988" y="2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5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0857E-8B7D-4337-B928-F70D666896D5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96671-8FAF-4A8A-B0EC-0D719D961AF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96671-8FAF-4A8A-B0EC-0D719D961AFB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74" name="73 Grupo"/>
          <p:cNvGrpSpPr/>
          <p:nvPr/>
        </p:nvGrpSpPr>
        <p:grpSpPr>
          <a:xfrm>
            <a:off x="3667116" y="571480"/>
            <a:ext cx="2720805" cy="1824037"/>
            <a:chOff x="3667116" y="571480"/>
            <a:chExt cx="2720805" cy="1824037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75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595282" y="571480"/>
            <a:ext cx="2720805" cy="1824037"/>
            <a:chOff x="3667116" y="571480"/>
            <a:chExt cx="2720805" cy="1824037"/>
          </a:xfrm>
        </p:grpSpPr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" name="79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6738950" y="571480"/>
            <a:ext cx="2720805" cy="1824037"/>
            <a:chOff x="3667116" y="571480"/>
            <a:chExt cx="2720805" cy="1824037"/>
          </a:xfrm>
        </p:grpSpPr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4" name="83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3667116" y="2643182"/>
            <a:ext cx="2720805" cy="1824037"/>
            <a:chOff x="3667116" y="571480"/>
            <a:chExt cx="2720805" cy="1824037"/>
          </a:xfrm>
        </p:grpSpPr>
        <p:pic>
          <p:nvPicPr>
            <p:cNvPr id="12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4" name="123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5" name="124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595282" y="2643182"/>
            <a:ext cx="2720805" cy="1824037"/>
            <a:chOff x="3667116" y="571480"/>
            <a:chExt cx="2720805" cy="1824037"/>
          </a:xfrm>
        </p:grpSpPr>
        <p:pic>
          <p:nvPicPr>
            <p:cNvPr id="12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8" name="127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6738950" y="2643182"/>
            <a:ext cx="2720805" cy="1824037"/>
            <a:chOff x="3667116" y="571480"/>
            <a:chExt cx="2720805" cy="1824037"/>
          </a:xfrm>
        </p:grpSpPr>
        <p:pic>
          <p:nvPicPr>
            <p:cNvPr id="13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2" name="131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3" name="132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3667116" y="4751096"/>
            <a:ext cx="2720805" cy="1824037"/>
            <a:chOff x="3667116" y="571480"/>
            <a:chExt cx="2720805" cy="1824037"/>
          </a:xfrm>
        </p:grpSpPr>
        <p:pic>
          <p:nvPicPr>
            <p:cNvPr id="14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8" name="147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9" name="148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50" name="149 Grupo"/>
          <p:cNvGrpSpPr/>
          <p:nvPr/>
        </p:nvGrpSpPr>
        <p:grpSpPr>
          <a:xfrm>
            <a:off x="595282" y="4751096"/>
            <a:ext cx="2720805" cy="1824037"/>
            <a:chOff x="3667116" y="571480"/>
            <a:chExt cx="2720805" cy="1824037"/>
          </a:xfrm>
        </p:grpSpPr>
        <p:pic>
          <p:nvPicPr>
            <p:cNvPr id="15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2" name="151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6738950" y="4751096"/>
            <a:ext cx="2720805" cy="1824037"/>
            <a:chOff x="3667116" y="571480"/>
            <a:chExt cx="2720805" cy="1824037"/>
          </a:xfrm>
        </p:grpSpPr>
        <p:pic>
          <p:nvPicPr>
            <p:cNvPr id="15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67116" y="571480"/>
              <a:ext cx="2720805" cy="1824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6" name="155 CuadroTexto"/>
            <p:cNvSpPr txBox="1"/>
            <p:nvPr/>
          </p:nvSpPr>
          <p:spPr>
            <a:xfrm>
              <a:off x="4948019" y="132804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4925897" y="157539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37</Words>
  <Application>Microsoft Office PowerPoint</Application>
  <PresentationFormat>A4 (210 x 297 mm)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2022-07-10T13:29:31Z</dcterms:modified>
</cp:coreProperties>
</file>