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357" autoAdjust="0"/>
  </p:normalViewPr>
  <p:slideViewPr>
    <p:cSldViewPr>
      <p:cViewPr>
        <p:scale>
          <a:sx n="70" d="100"/>
          <a:sy n="70" d="100"/>
        </p:scale>
        <p:origin x="-988" y="2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5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0857E-8B7D-4337-B928-F70D666896D5}" type="datetimeFigureOut">
              <a:rPr lang="es-ES" smtClean="0"/>
              <a:t>10/07/2022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96671-8FAF-4A8A-B0EC-0D719D961AF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96671-8FAF-4A8A-B0EC-0D719D961AFB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261 CuadroTexto"/>
          <p:cNvSpPr txBox="1"/>
          <p:nvPr/>
        </p:nvSpPr>
        <p:spPr>
          <a:xfrm>
            <a:off x="523844" y="59272"/>
            <a:ext cx="378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Tita </a:t>
            </a:r>
            <a:endParaRPr lang="es-ES" dirty="0"/>
          </a:p>
        </p:txBody>
      </p:sp>
      <p:sp>
        <p:nvSpPr>
          <p:cNvPr id="291" name="290 Rectángulo"/>
          <p:cNvSpPr/>
          <p:nvPr/>
        </p:nvSpPr>
        <p:spPr>
          <a:xfrm>
            <a:off x="8483361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74" name="73 Grupo"/>
          <p:cNvGrpSpPr/>
          <p:nvPr/>
        </p:nvGrpSpPr>
        <p:grpSpPr>
          <a:xfrm>
            <a:off x="3667116" y="571480"/>
            <a:ext cx="2720805" cy="1824037"/>
            <a:chOff x="3667116" y="571480"/>
            <a:chExt cx="2720805" cy="1824037"/>
          </a:xfrm>
        </p:grpSpPr>
        <p:pic>
          <p:nvPicPr>
            <p:cNvPr id="75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3667116" y="571480"/>
              <a:ext cx="2720805" cy="1824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6" name="75 CuadroTexto"/>
            <p:cNvSpPr txBox="1"/>
            <p:nvPr/>
          </p:nvSpPr>
          <p:spPr>
            <a:xfrm>
              <a:off x="4948019" y="1328047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77" name="76 CuadroTexto"/>
            <p:cNvSpPr txBox="1"/>
            <p:nvPr/>
          </p:nvSpPr>
          <p:spPr>
            <a:xfrm>
              <a:off x="4925897" y="1575398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78" name="77 Grupo"/>
          <p:cNvGrpSpPr/>
          <p:nvPr/>
        </p:nvGrpSpPr>
        <p:grpSpPr>
          <a:xfrm>
            <a:off x="595282" y="571480"/>
            <a:ext cx="2720805" cy="1824037"/>
            <a:chOff x="3667116" y="571480"/>
            <a:chExt cx="2720805" cy="1824037"/>
          </a:xfrm>
        </p:grpSpPr>
        <p:pic>
          <p:nvPicPr>
            <p:cNvPr id="79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3667116" y="571480"/>
              <a:ext cx="2720805" cy="1824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0" name="79 CuadroTexto"/>
            <p:cNvSpPr txBox="1"/>
            <p:nvPr/>
          </p:nvSpPr>
          <p:spPr>
            <a:xfrm>
              <a:off x="4948019" y="1328047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1" name="80 CuadroTexto"/>
            <p:cNvSpPr txBox="1"/>
            <p:nvPr/>
          </p:nvSpPr>
          <p:spPr>
            <a:xfrm>
              <a:off x="4925897" y="1575398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82" name="81 Grupo"/>
          <p:cNvGrpSpPr/>
          <p:nvPr/>
        </p:nvGrpSpPr>
        <p:grpSpPr>
          <a:xfrm>
            <a:off x="6738950" y="571480"/>
            <a:ext cx="2720805" cy="1824037"/>
            <a:chOff x="3667116" y="571480"/>
            <a:chExt cx="2720805" cy="1824037"/>
          </a:xfrm>
        </p:grpSpPr>
        <p:pic>
          <p:nvPicPr>
            <p:cNvPr id="83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3667116" y="571480"/>
              <a:ext cx="2720805" cy="1824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4" name="83 CuadroTexto"/>
            <p:cNvSpPr txBox="1"/>
            <p:nvPr/>
          </p:nvSpPr>
          <p:spPr>
            <a:xfrm>
              <a:off x="4948019" y="1328047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97" name="96 CuadroTexto"/>
            <p:cNvSpPr txBox="1"/>
            <p:nvPr/>
          </p:nvSpPr>
          <p:spPr>
            <a:xfrm>
              <a:off x="4925897" y="1575398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122" name="121 Grupo"/>
          <p:cNvGrpSpPr/>
          <p:nvPr/>
        </p:nvGrpSpPr>
        <p:grpSpPr>
          <a:xfrm>
            <a:off x="3667116" y="2643182"/>
            <a:ext cx="2720805" cy="1824037"/>
            <a:chOff x="3667116" y="571480"/>
            <a:chExt cx="2720805" cy="1824037"/>
          </a:xfrm>
        </p:grpSpPr>
        <p:pic>
          <p:nvPicPr>
            <p:cNvPr id="123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3667116" y="571480"/>
              <a:ext cx="2720805" cy="1824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4" name="123 CuadroTexto"/>
            <p:cNvSpPr txBox="1"/>
            <p:nvPr/>
          </p:nvSpPr>
          <p:spPr>
            <a:xfrm>
              <a:off x="4948019" y="1328047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25" name="124 CuadroTexto"/>
            <p:cNvSpPr txBox="1"/>
            <p:nvPr/>
          </p:nvSpPr>
          <p:spPr>
            <a:xfrm>
              <a:off x="4925897" y="1575398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126" name="125 Grupo"/>
          <p:cNvGrpSpPr/>
          <p:nvPr/>
        </p:nvGrpSpPr>
        <p:grpSpPr>
          <a:xfrm>
            <a:off x="595282" y="2643182"/>
            <a:ext cx="2720805" cy="1824037"/>
            <a:chOff x="3667116" y="571480"/>
            <a:chExt cx="2720805" cy="1824037"/>
          </a:xfrm>
        </p:grpSpPr>
        <p:pic>
          <p:nvPicPr>
            <p:cNvPr id="127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3667116" y="571480"/>
              <a:ext cx="2720805" cy="1824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8" name="127 CuadroTexto"/>
            <p:cNvSpPr txBox="1"/>
            <p:nvPr/>
          </p:nvSpPr>
          <p:spPr>
            <a:xfrm>
              <a:off x="4948019" y="1328047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29" name="128 CuadroTexto"/>
            <p:cNvSpPr txBox="1"/>
            <p:nvPr/>
          </p:nvSpPr>
          <p:spPr>
            <a:xfrm>
              <a:off x="4925897" y="1575398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130" name="129 Grupo"/>
          <p:cNvGrpSpPr/>
          <p:nvPr/>
        </p:nvGrpSpPr>
        <p:grpSpPr>
          <a:xfrm>
            <a:off x="6738950" y="2643182"/>
            <a:ext cx="2720805" cy="1824037"/>
            <a:chOff x="3667116" y="571480"/>
            <a:chExt cx="2720805" cy="1824037"/>
          </a:xfrm>
        </p:grpSpPr>
        <p:pic>
          <p:nvPicPr>
            <p:cNvPr id="131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3667116" y="571480"/>
              <a:ext cx="2720805" cy="1824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2" name="131 CuadroTexto"/>
            <p:cNvSpPr txBox="1"/>
            <p:nvPr/>
          </p:nvSpPr>
          <p:spPr>
            <a:xfrm>
              <a:off x="4948019" y="1328047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33" name="132 CuadroTexto"/>
            <p:cNvSpPr txBox="1"/>
            <p:nvPr/>
          </p:nvSpPr>
          <p:spPr>
            <a:xfrm>
              <a:off x="4925897" y="1575398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146" name="145 Grupo"/>
          <p:cNvGrpSpPr/>
          <p:nvPr/>
        </p:nvGrpSpPr>
        <p:grpSpPr>
          <a:xfrm>
            <a:off x="3667116" y="4751096"/>
            <a:ext cx="2720805" cy="1824037"/>
            <a:chOff x="3667116" y="571480"/>
            <a:chExt cx="2720805" cy="1824037"/>
          </a:xfrm>
        </p:grpSpPr>
        <p:pic>
          <p:nvPicPr>
            <p:cNvPr id="147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3667116" y="571480"/>
              <a:ext cx="2720805" cy="1824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8" name="147 CuadroTexto"/>
            <p:cNvSpPr txBox="1"/>
            <p:nvPr/>
          </p:nvSpPr>
          <p:spPr>
            <a:xfrm>
              <a:off x="4948019" y="1328047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9" name="148 CuadroTexto"/>
            <p:cNvSpPr txBox="1"/>
            <p:nvPr/>
          </p:nvSpPr>
          <p:spPr>
            <a:xfrm>
              <a:off x="4925897" y="1575398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150" name="149 Grupo"/>
          <p:cNvGrpSpPr/>
          <p:nvPr/>
        </p:nvGrpSpPr>
        <p:grpSpPr>
          <a:xfrm>
            <a:off x="595282" y="4751096"/>
            <a:ext cx="2720805" cy="1824037"/>
            <a:chOff x="3667116" y="571480"/>
            <a:chExt cx="2720805" cy="1824037"/>
          </a:xfrm>
        </p:grpSpPr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3667116" y="571480"/>
              <a:ext cx="2720805" cy="1824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2" name="151 CuadroTexto"/>
            <p:cNvSpPr txBox="1"/>
            <p:nvPr/>
          </p:nvSpPr>
          <p:spPr>
            <a:xfrm>
              <a:off x="4948019" y="1328047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53" name="152 CuadroTexto"/>
            <p:cNvSpPr txBox="1"/>
            <p:nvPr/>
          </p:nvSpPr>
          <p:spPr>
            <a:xfrm>
              <a:off x="4925897" y="1575398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154" name="153 Grupo"/>
          <p:cNvGrpSpPr/>
          <p:nvPr/>
        </p:nvGrpSpPr>
        <p:grpSpPr>
          <a:xfrm>
            <a:off x="6738950" y="4751096"/>
            <a:ext cx="2720805" cy="1824037"/>
            <a:chOff x="3667116" y="571480"/>
            <a:chExt cx="2720805" cy="1824037"/>
          </a:xfrm>
        </p:grpSpPr>
        <p:pic>
          <p:nvPicPr>
            <p:cNvPr id="155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3667116" y="571480"/>
              <a:ext cx="2720805" cy="1824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6" name="155 CuadroTexto"/>
            <p:cNvSpPr txBox="1"/>
            <p:nvPr/>
          </p:nvSpPr>
          <p:spPr>
            <a:xfrm>
              <a:off x="4948019" y="1328047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57" name="156 CuadroTexto"/>
            <p:cNvSpPr txBox="1"/>
            <p:nvPr/>
          </p:nvSpPr>
          <p:spPr>
            <a:xfrm>
              <a:off x="4925897" y="1575398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37</Words>
  <Application>Microsoft Office PowerPoint</Application>
  <PresentationFormat>A4 (210 x 297 mm)</PresentationFormat>
  <Paragraphs>22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22</cp:revision>
  <dcterms:created xsi:type="dcterms:W3CDTF">2022-07-05T23:04:38Z</dcterms:created>
  <dcterms:modified xsi:type="dcterms:W3CDTF">2022-07-10T13:29:31Z</dcterms:modified>
</cp:coreProperties>
</file>