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530601" y="960522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90" name="89 CuadroTexto"/>
          <p:cNvSpPr txBox="1"/>
          <p:nvPr/>
        </p:nvSpPr>
        <p:spPr>
          <a:xfrm>
            <a:off x="166654" y="71414"/>
            <a:ext cx="4799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Turrón y </a:t>
            </a:r>
            <a:r>
              <a:rPr lang="es-MX" dirty="0" err="1" smtClean="0"/>
              <a:t>Mani</a:t>
            </a:r>
            <a:r>
              <a:rPr lang="es-MX" dirty="0" smtClean="0"/>
              <a:t> 25 Gramos </a:t>
            </a:r>
            <a:endParaRPr lang="es-ES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214950" y="1270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2" name="51 Grupo"/>
          <p:cNvGrpSpPr/>
          <p:nvPr/>
        </p:nvGrpSpPr>
        <p:grpSpPr>
          <a:xfrm>
            <a:off x="744888" y="595282"/>
            <a:ext cx="5541632" cy="1110781"/>
            <a:chOff x="682457" y="595282"/>
            <a:chExt cx="5541632" cy="1110781"/>
          </a:xfrm>
        </p:grpSpPr>
        <p:pic>
          <p:nvPicPr>
            <p:cNvPr id="50" name="49 Imagen" descr="Etiquetas de cumpleaños de la granja niña 2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2457" y="595282"/>
              <a:ext cx="5541632" cy="1110781"/>
            </a:xfrm>
            <a:prstGeom prst="rect">
              <a:avLst/>
            </a:prstGeom>
          </p:spPr>
        </p:pic>
        <p:sp>
          <p:nvSpPr>
            <p:cNvPr id="51" name="59 CuadroTexto"/>
            <p:cNvSpPr txBox="1">
              <a:spLocks noChangeArrowheads="1"/>
            </p:cNvSpPr>
            <p:nvPr/>
          </p:nvSpPr>
          <p:spPr bwMode="auto">
            <a:xfrm>
              <a:off x="2607720" y="634417"/>
              <a:ext cx="105541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62" name="61 Grupo"/>
          <p:cNvGrpSpPr/>
          <p:nvPr/>
        </p:nvGrpSpPr>
        <p:grpSpPr>
          <a:xfrm>
            <a:off x="744888" y="1881166"/>
            <a:ext cx="5541632" cy="1110781"/>
            <a:chOff x="682457" y="595282"/>
            <a:chExt cx="5541632" cy="1110781"/>
          </a:xfrm>
        </p:grpSpPr>
        <p:pic>
          <p:nvPicPr>
            <p:cNvPr id="63" name="62 Imagen" descr="Etiquetas de cumpleaños de la granja niña 2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2457" y="595282"/>
              <a:ext cx="5541632" cy="1110781"/>
            </a:xfrm>
            <a:prstGeom prst="rect">
              <a:avLst/>
            </a:prstGeom>
          </p:spPr>
        </p:pic>
        <p:sp>
          <p:nvSpPr>
            <p:cNvPr id="64" name="59 CuadroTexto"/>
            <p:cNvSpPr txBox="1">
              <a:spLocks noChangeArrowheads="1"/>
            </p:cNvSpPr>
            <p:nvPr/>
          </p:nvSpPr>
          <p:spPr bwMode="auto">
            <a:xfrm>
              <a:off x="2607720" y="634417"/>
              <a:ext cx="105541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74" name="73 Grupo"/>
          <p:cNvGrpSpPr/>
          <p:nvPr/>
        </p:nvGrpSpPr>
        <p:grpSpPr>
          <a:xfrm>
            <a:off x="744888" y="3167050"/>
            <a:ext cx="5541632" cy="1110781"/>
            <a:chOff x="682457" y="595282"/>
            <a:chExt cx="5541632" cy="1110781"/>
          </a:xfrm>
        </p:grpSpPr>
        <p:pic>
          <p:nvPicPr>
            <p:cNvPr id="75" name="74 Imagen" descr="Etiquetas de cumpleaños de la granja niña 2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2457" y="595282"/>
              <a:ext cx="5541632" cy="1110781"/>
            </a:xfrm>
            <a:prstGeom prst="rect">
              <a:avLst/>
            </a:prstGeom>
          </p:spPr>
        </p:pic>
        <p:sp>
          <p:nvSpPr>
            <p:cNvPr id="76" name="59 CuadroTexto"/>
            <p:cNvSpPr txBox="1">
              <a:spLocks noChangeArrowheads="1"/>
            </p:cNvSpPr>
            <p:nvPr/>
          </p:nvSpPr>
          <p:spPr bwMode="auto">
            <a:xfrm>
              <a:off x="2607720" y="634417"/>
              <a:ext cx="105541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80" name="79 Grupo"/>
          <p:cNvGrpSpPr/>
          <p:nvPr/>
        </p:nvGrpSpPr>
        <p:grpSpPr>
          <a:xfrm>
            <a:off x="744888" y="4452934"/>
            <a:ext cx="5541632" cy="1110781"/>
            <a:chOff x="682457" y="595282"/>
            <a:chExt cx="5541632" cy="1110781"/>
          </a:xfrm>
        </p:grpSpPr>
        <p:pic>
          <p:nvPicPr>
            <p:cNvPr id="81" name="80 Imagen" descr="Etiquetas de cumpleaños de la granja niña 2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2457" y="595282"/>
              <a:ext cx="5541632" cy="1110781"/>
            </a:xfrm>
            <a:prstGeom prst="rect">
              <a:avLst/>
            </a:prstGeom>
          </p:spPr>
        </p:pic>
        <p:sp>
          <p:nvSpPr>
            <p:cNvPr id="82" name="59 CuadroTexto"/>
            <p:cNvSpPr txBox="1">
              <a:spLocks noChangeArrowheads="1"/>
            </p:cNvSpPr>
            <p:nvPr/>
          </p:nvSpPr>
          <p:spPr bwMode="auto">
            <a:xfrm>
              <a:off x="2607720" y="634417"/>
              <a:ext cx="105541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86" name="85 Grupo"/>
          <p:cNvGrpSpPr/>
          <p:nvPr/>
        </p:nvGrpSpPr>
        <p:grpSpPr>
          <a:xfrm>
            <a:off x="744888" y="5728185"/>
            <a:ext cx="5541632" cy="1110781"/>
            <a:chOff x="682457" y="595282"/>
            <a:chExt cx="5541632" cy="1110781"/>
          </a:xfrm>
        </p:grpSpPr>
        <p:pic>
          <p:nvPicPr>
            <p:cNvPr id="87" name="86 Imagen" descr="Etiquetas de cumpleaños de la granja niña 2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2457" y="595282"/>
              <a:ext cx="5541632" cy="1110781"/>
            </a:xfrm>
            <a:prstGeom prst="rect">
              <a:avLst/>
            </a:prstGeom>
          </p:spPr>
        </p:pic>
        <p:sp>
          <p:nvSpPr>
            <p:cNvPr id="88" name="59 CuadroTexto"/>
            <p:cNvSpPr txBox="1">
              <a:spLocks noChangeArrowheads="1"/>
            </p:cNvSpPr>
            <p:nvPr/>
          </p:nvSpPr>
          <p:spPr bwMode="auto">
            <a:xfrm>
              <a:off x="2607720" y="634417"/>
              <a:ext cx="105541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97" name="96 Grupo"/>
          <p:cNvGrpSpPr/>
          <p:nvPr/>
        </p:nvGrpSpPr>
        <p:grpSpPr>
          <a:xfrm>
            <a:off x="744888" y="7024702"/>
            <a:ext cx="5541632" cy="1110781"/>
            <a:chOff x="682457" y="595282"/>
            <a:chExt cx="5541632" cy="1110781"/>
          </a:xfrm>
        </p:grpSpPr>
        <p:pic>
          <p:nvPicPr>
            <p:cNvPr id="98" name="97 Imagen" descr="Etiquetas de cumpleaños de la granja niña 2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2457" y="595282"/>
              <a:ext cx="5541632" cy="1110781"/>
            </a:xfrm>
            <a:prstGeom prst="rect">
              <a:avLst/>
            </a:prstGeom>
          </p:spPr>
        </p:pic>
        <p:sp>
          <p:nvSpPr>
            <p:cNvPr id="99" name="59 CuadroTexto"/>
            <p:cNvSpPr txBox="1">
              <a:spLocks noChangeArrowheads="1"/>
            </p:cNvSpPr>
            <p:nvPr/>
          </p:nvSpPr>
          <p:spPr bwMode="auto">
            <a:xfrm>
              <a:off x="2607720" y="634417"/>
              <a:ext cx="105541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100" name="99 Grupo"/>
          <p:cNvGrpSpPr/>
          <p:nvPr/>
        </p:nvGrpSpPr>
        <p:grpSpPr>
          <a:xfrm>
            <a:off x="744888" y="8299953"/>
            <a:ext cx="5541632" cy="1110781"/>
            <a:chOff x="682457" y="595282"/>
            <a:chExt cx="5541632" cy="1110781"/>
          </a:xfrm>
        </p:grpSpPr>
        <p:pic>
          <p:nvPicPr>
            <p:cNvPr id="101" name="100 Imagen" descr="Etiquetas de cumpleaños de la granja niña 2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2457" y="595282"/>
              <a:ext cx="5541632" cy="1110781"/>
            </a:xfrm>
            <a:prstGeom prst="rect">
              <a:avLst/>
            </a:prstGeom>
          </p:spPr>
        </p:pic>
        <p:sp>
          <p:nvSpPr>
            <p:cNvPr id="102" name="59 CuadroTexto"/>
            <p:cNvSpPr txBox="1">
              <a:spLocks noChangeArrowheads="1"/>
            </p:cNvSpPr>
            <p:nvPr/>
          </p:nvSpPr>
          <p:spPr bwMode="auto">
            <a:xfrm>
              <a:off x="2607720" y="634417"/>
              <a:ext cx="105541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19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2022-07-05T23:03:28Z</dcterms:created>
  <dcterms:modified xsi:type="dcterms:W3CDTF">2022-07-11T15:36:43Z</dcterms:modified>
</cp:coreProperties>
</file>