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7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3" name="42 Grupo"/>
          <p:cNvGrpSpPr/>
          <p:nvPr/>
        </p:nvGrpSpPr>
        <p:grpSpPr>
          <a:xfrm>
            <a:off x="785794" y="595282"/>
            <a:ext cx="5541632" cy="1110781"/>
            <a:chOff x="744888" y="595282"/>
            <a:chExt cx="5541632" cy="1110781"/>
          </a:xfrm>
        </p:grpSpPr>
        <p:pic>
          <p:nvPicPr>
            <p:cNvPr id="50" name="49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888" y="595282"/>
              <a:ext cx="5541632" cy="1110781"/>
            </a:xfrm>
            <a:prstGeom prst="rect">
              <a:avLst/>
            </a:prstGeom>
          </p:spPr>
        </p:pic>
        <p:sp>
          <p:nvSpPr>
            <p:cNvPr id="42" name="59 CuadroTexto"/>
            <p:cNvSpPr txBox="1">
              <a:spLocks noChangeArrowheads="1"/>
            </p:cNvSpPr>
            <p:nvPr/>
          </p:nvSpPr>
          <p:spPr bwMode="auto">
            <a:xfrm>
              <a:off x="2519843" y="595282"/>
              <a:ext cx="1227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785794" y="1881166"/>
            <a:ext cx="5541632" cy="1110781"/>
            <a:chOff x="744888" y="595282"/>
            <a:chExt cx="5541632" cy="1110781"/>
          </a:xfrm>
        </p:grpSpPr>
        <p:pic>
          <p:nvPicPr>
            <p:cNvPr id="48" name="47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888" y="595282"/>
              <a:ext cx="5541632" cy="1110781"/>
            </a:xfrm>
            <a:prstGeom prst="rect">
              <a:avLst/>
            </a:prstGeom>
          </p:spPr>
        </p:pic>
        <p:sp>
          <p:nvSpPr>
            <p:cNvPr id="49" name="59 CuadroTexto"/>
            <p:cNvSpPr txBox="1">
              <a:spLocks noChangeArrowheads="1"/>
            </p:cNvSpPr>
            <p:nvPr/>
          </p:nvSpPr>
          <p:spPr bwMode="auto">
            <a:xfrm>
              <a:off x="2519843" y="595282"/>
              <a:ext cx="1227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785794" y="3167050"/>
            <a:ext cx="5541632" cy="1110781"/>
            <a:chOff x="744888" y="595282"/>
            <a:chExt cx="5541632" cy="1110781"/>
          </a:xfrm>
        </p:grpSpPr>
        <p:pic>
          <p:nvPicPr>
            <p:cNvPr id="60" name="59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888" y="595282"/>
              <a:ext cx="5541632" cy="1110781"/>
            </a:xfrm>
            <a:prstGeom prst="rect">
              <a:avLst/>
            </a:prstGeom>
          </p:spPr>
        </p:pic>
        <p:sp>
          <p:nvSpPr>
            <p:cNvPr id="61" name="59 CuadroTexto"/>
            <p:cNvSpPr txBox="1">
              <a:spLocks noChangeArrowheads="1"/>
            </p:cNvSpPr>
            <p:nvPr/>
          </p:nvSpPr>
          <p:spPr bwMode="auto">
            <a:xfrm>
              <a:off x="2519843" y="595282"/>
              <a:ext cx="1227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785794" y="4452934"/>
            <a:ext cx="5541632" cy="1110781"/>
            <a:chOff x="744888" y="595282"/>
            <a:chExt cx="5541632" cy="1110781"/>
          </a:xfrm>
        </p:grpSpPr>
        <p:pic>
          <p:nvPicPr>
            <p:cNvPr id="66" name="65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888" y="595282"/>
              <a:ext cx="5541632" cy="1110781"/>
            </a:xfrm>
            <a:prstGeom prst="rect">
              <a:avLst/>
            </a:prstGeom>
          </p:spPr>
        </p:pic>
        <p:sp>
          <p:nvSpPr>
            <p:cNvPr id="67" name="59 CuadroTexto"/>
            <p:cNvSpPr txBox="1">
              <a:spLocks noChangeArrowheads="1"/>
            </p:cNvSpPr>
            <p:nvPr/>
          </p:nvSpPr>
          <p:spPr bwMode="auto">
            <a:xfrm>
              <a:off x="2519843" y="595282"/>
              <a:ext cx="1227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785794" y="5738818"/>
            <a:ext cx="5541632" cy="1110781"/>
            <a:chOff x="744888" y="595282"/>
            <a:chExt cx="5541632" cy="1110781"/>
          </a:xfrm>
        </p:grpSpPr>
        <p:pic>
          <p:nvPicPr>
            <p:cNvPr id="78" name="77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888" y="595282"/>
              <a:ext cx="5541632" cy="1110781"/>
            </a:xfrm>
            <a:prstGeom prst="rect">
              <a:avLst/>
            </a:prstGeom>
          </p:spPr>
        </p:pic>
        <p:sp>
          <p:nvSpPr>
            <p:cNvPr id="79" name="59 CuadroTexto"/>
            <p:cNvSpPr txBox="1">
              <a:spLocks noChangeArrowheads="1"/>
            </p:cNvSpPr>
            <p:nvPr/>
          </p:nvSpPr>
          <p:spPr bwMode="auto">
            <a:xfrm>
              <a:off x="2519843" y="595282"/>
              <a:ext cx="1227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785794" y="7024702"/>
            <a:ext cx="5541632" cy="1110781"/>
            <a:chOff x="744888" y="595282"/>
            <a:chExt cx="5541632" cy="1110781"/>
          </a:xfrm>
        </p:grpSpPr>
        <p:pic>
          <p:nvPicPr>
            <p:cNvPr id="84" name="83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888" y="595282"/>
              <a:ext cx="5541632" cy="1110781"/>
            </a:xfrm>
            <a:prstGeom prst="rect">
              <a:avLst/>
            </a:prstGeom>
          </p:spPr>
        </p:pic>
        <p:sp>
          <p:nvSpPr>
            <p:cNvPr id="85" name="59 CuadroTexto"/>
            <p:cNvSpPr txBox="1">
              <a:spLocks noChangeArrowheads="1"/>
            </p:cNvSpPr>
            <p:nvPr/>
          </p:nvSpPr>
          <p:spPr bwMode="auto">
            <a:xfrm>
              <a:off x="2519843" y="595282"/>
              <a:ext cx="1227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785794" y="8310586"/>
            <a:ext cx="5541632" cy="1110781"/>
            <a:chOff x="744888" y="595282"/>
            <a:chExt cx="5541632" cy="1110781"/>
          </a:xfrm>
        </p:grpSpPr>
        <p:pic>
          <p:nvPicPr>
            <p:cNvPr id="94" name="93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888" y="595282"/>
              <a:ext cx="5541632" cy="1110781"/>
            </a:xfrm>
            <a:prstGeom prst="rect">
              <a:avLst/>
            </a:prstGeom>
          </p:spPr>
        </p:pic>
        <p:sp>
          <p:nvSpPr>
            <p:cNvPr id="95" name="59 CuadroTexto"/>
            <p:cNvSpPr txBox="1">
              <a:spLocks noChangeArrowheads="1"/>
            </p:cNvSpPr>
            <p:nvPr/>
          </p:nvSpPr>
          <p:spPr bwMode="auto">
            <a:xfrm>
              <a:off x="2519843" y="595282"/>
              <a:ext cx="1227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2022-07-11T23:19:44Z</dcterms:modified>
</cp:coreProperties>
</file>