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72 CuadroTexto"/>
          <p:cNvSpPr txBox="1">
            <a:spLocks noChangeArrowheads="1"/>
          </p:cNvSpPr>
          <p:nvPr/>
        </p:nvSpPr>
        <p:spPr bwMode="auto">
          <a:xfrm>
            <a:off x="238092" y="218666"/>
            <a:ext cx="1928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>
                <a:latin typeface="Comic Sans MS" pitchFamily="66" charset="0"/>
              </a:rPr>
              <a:t>Plantilla Para Gorrito</a:t>
            </a:r>
          </a:p>
        </p:txBody>
      </p:sp>
      <p:pic>
        <p:nvPicPr>
          <p:cNvPr id="176" name="16 Imagen" descr="Etiquetas animalitos baby shower niño 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5877"/>
            <a:ext cx="9906000" cy="5617873"/>
          </a:xfrm>
          <a:prstGeom prst="rect">
            <a:avLst/>
          </a:prstGeom>
        </p:spPr>
      </p:pic>
      <p:sp>
        <p:nvSpPr>
          <p:cNvPr id="177" name="17 Rectángulo"/>
          <p:cNvSpPr/>
          <p:nvPr/>
        </p:nvSpPr>
        <p:spPr>
          <a:xfrm>
            <a:off x="8483361" y="6362334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17</cp:revision>
  <dcterms:created xsi:type="dcterms:W3CDTF">2022-07-05T23:04:38Z</dcterms:created>
  <dcterms:modified xsi:type="dcterms:W3CDTF">2022-07-08T14:16:11Z</dcterms:modified>
</cp:coreProperties>
</file>