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" name="10 Imagen" descr="Etiquetas de cumpleaños de piscina niña 25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290" y="638910"/>
            <a:ext cx="6873342" cy="2718652"/>
          </a:xfrm>
          <a:prstGeom prst="rect">
            <a:avLst/>
          </a:prstGeom>
        </p:spPr>
      </p:pic>
      <p:pic>
        <p:nvPicPr>
          <p:cNvPr id="12" name="11 Imagen" descr="Etiquetas de cumpleaños de piscina niña 25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8290" y="3424992"/>
            <a:ext cx="6873342" cy="27186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2022-07-22T15:54:29Z</dcterms:modified>
</cp:coreProperties>
</file>