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1" name="50 Grupo"/>
          <p:cNvGrpSpPr/>
          <p:nvPr/>
        </p:nvGrpSpPr>
        <p:grpSpPr>
          <a:xfrm>
            <a:off x="3473232" y="571142"/>
            <a:ext cx="3270249" cy="1647327"/>
            <a:chOff x="100012" y="571142"/>
            <a:chExt cx="3270249" cy="1647327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100012" y="2381232"/>
            <a:ext cx="3270249" cy="1647327"/>
            <a:chOff x="100012" y="571142"/>
            <a:chExt cx="3270249" cy="1647327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3473232" y="2381232"/>
            <a:ext cx="3270249" cy="1647327"/>
            <a:chOff x="100012" y="571142"/>
            <a:chExt cx="3270249" cy="16473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100012" y="4188448"/>
            <a:ext cx="3270249" cy="1647327"/>
            <a:chOff x="100012" y="571142"/>
            <a:chExt cx="3270249" cy="1647327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81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3473232" y="4188448"/>
            <a:ext cx="3270249" cy="1647327"/>
            <a:chOff x="100012" y="571142"/>
            <a:chExt cx="3270249" cy="1647327"/>
          </a:xfrm>
        </p:grpSpPr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6" name="85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100012" y="5992671"/>
            <a:ext cx="3270249" cy="1647327"/>
            <a:chOff x="100012" y="571142"/>
            <a:chExt cx="3270249" cy="1647327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7" name="116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3473232" y="5992671"/>
            <a:ext cx="3270249" cy="1647327"/>
            <a:chOff x="100012" y="571142"/>
            <a:chExt cx="3270249" cy="1647327"/>
          </a:xfrm>
        </p:grpSpPr>
        <p:pic>
          <p:nvPicPr>
            <p:cNvPr id="12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7" name="126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8" name="127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29" name="128 Grupo"/>
          <p:cNvGrpSpPr/>
          <p:nvPr/>
        </p:nvGrpSpPr>
        <p:grpSpPr>
          <a:xfrm>
            <a:off x="100012" y="7799887"/>
            <a:ext cx="3270249" cy="1647327"/>
            <a:chOff x="100012" y="571142"/>
            <a:chExt cx="3270249" cy="1647327"/>
          </a:xfrm>
        </p:grpSpPr>
        <p:pic>
          <p:nvPicPr>
            <p:cNvPr id="13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1" name="130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3473232" y="7799887"/>
            <a:ext cx="3270249" cy="1647327"/>
            <a:chOff x="100012" y="571142"/>
            <a:chExt cx="3270249" cy="1647327"/>
          </a:xfrm>
        </p:grpSpPr>
        <p:pic>
          <p:nvPicPr>
            <p:cNvPr id="14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1" name="140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100012" y="571142"/>
            <a:ext cx="3270249" cy="1647327"/>
            <a:chOff x="100012" y="571142"/>
            <a:chExt cx="3270249" cy="1647327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1846423" y="10712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1824301" y="131855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2022-07-10T13:31:45Z</dcterms:modified>
</cp:coreProperties>
</file>