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9" name="28 Grupo"/>
          <p:cNvGrpSpPr/>
          <p:nvPr/>
        </p:nvGrpSpPr>
        <p:grpSpPr>
          <a:xfrm>
            <a:off x="870227" y="595282"/>
            <a:ext cx="5117545" cy="2165350"/>
            <a:chOff x="870227" y="595282"/>
            <a:chExt cx="5117545" cy="2165350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0227" y="595282"/>
              <a:ext cx="5117545" cy="2165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27 CuadroTexto"/>
            <p:cNvSpPr txBox="1"/>
            <p:nvPr/>
          </p:nvSpPr>
          <p:spPr>
            <a:xfrm>
              <a:off x="2928934" y="94033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870227" y="2809860"/>
            <a:ext cx="5117545" cy="2165349"/>
            <a:chOff x="870227" y="595282"/>
            <a:chExt cx="5117545" cy="2165349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7" y="595282"/>
              <a:ext cx="5117545" cy="2165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34 CuadroTexto"/>
            <p:cNvSpPr txBox="1"/>
            <p:nvPr/>
          </p:nvSpPr>
          <p:spPr>
            <a:xfrm>
              <a:off x="2928934" y="94033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870227" y="5024438"/>
            <a:ext cx="5117545" cy="2165350"/>
            <a:chOff x="870227" y="595282"/>
            <a:chExt cx="5117545" cy="2165350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0227" y="595282"/>
              <a:ext cx="5117545" cy="2165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43 CuadroTexto"/>
            <p:cNvSpPr txBox="1"/>
            <p:nvPr/>
          </p:nvSpPr>
          <p:spPr>
            <a:xfrm>
              <a:off x="2928934" y="94033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870227" y="7239016"/>
            <a:ext cx="5117545" cy="2165349"/>
            <a:chOff x="870227" y="595282"/>
            <a:chExt cx="5117545" cy="2165349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7" y="595282"/>
              <a:ext cx="5117545" cy="2165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7" name="46 CuadroTexto"/>
            <p:cNvSpPr txBox="1"/>
            <p:nvPr/>
          </p:nvSpPr>
          <p:spPr>
            <a:xfrm>
              <a:off x="2928934" y="94033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9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2022-07-07T01:01:29Z</dcterms:modified>
</cp:coreProperties>
</file>