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096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186 CuadroTexto"/>
          <p:cNvSpPr txBox="1">
            <a:spLocks noChangeArrowheads="1"/>
          </p:cNvSpPr>
          <p:nvPr/>
        </p:nvSpPr>
        <p:spPr bwMode="auto">
          <a:xfrm>
            <a:off x="238092" y="142852"/>
            <a:ext cx="2428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dirty="0">
                <a:latin typeface="Calibri" pitchFamily="34" charset="0"/>
              </a:rPr>
              <a:t>Etiqueta Paletón</a:t>
            </a:r>
          </a:p>
        </p:txBody>
      </p:sp>
      <p:sp>
        <p:nvSpPr>
          <p:cNvPr id="121" name="120 Rectángulo"/>
          <p:cNvSpPr/>
          <p:nvPr/>
        </p:nvSpPr>
        <p:spPr>
          <a:xfrm>
            <a:off x="5214950" y="938215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214950" y="23809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29" name="28 Grupo"/>
          <p:cNvGrpSpPr/>
          <p:nvPr/>
        </p:nvGrpSpPr>
        <p:grpSpPr>
          <a:xfrm>
            <a:off x="870227" y="595282"/>
            <a:ext cx="5117545" cy="2165350"/>
            <a:chOff x="870227" y="595282"/>
            <a:chExt cx="5117545" cy="2165350"/>
          </a:xfrm>
        </p:grpSpPr>
        <p:pic>
          <p:nvPicPr>
            <p:cNvPr id="11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870227" y="595282"/>
              <a:ext cx="5117545" cy="2165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8" name="27 CuadroTexto"/>
            <p:cNvSpPr txBox="1"/>
            <p:nvPr/>
          </p:nvSpPr>
          <p:spPr>
            <a:xfrm>
              <a:off x="2928934" y="940330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33" name="32 Grupo"/>
          <p:cNvGrpSpPr/>
          <p:nvPr/>
        </p:nvGrpSpPr>
        <p:grpSpPr>
          <a:xfrm>
            <a:off x="870227" y="2809860"/>
            <a:ext cx="5117545" cy="2165349"/>
            <a:chOff x="870227" y="595282"/>
            <a:chExt cx="5117545" cy="2165349"/>
          </a:xfrm>
        </p:grpSpPr>
        <p:pic>
          <p:nvPicPr>
            <p:cNvPr id="34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870227" y="595282"/>
              <a:ext cx="5117545" cy="2165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5" name="34 CuadroTexto"/>
            <p:cNvSpPr txBox="1"/>
            <p:nvPr/>
          </p:nvSpPr>
          <p:spPr>
            <a:xfrm>
              <a:off x="2928934" y="940330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42" name="41 Grupo"/>
          <p:cNvGrpSpPr/>
          <p:nvPr/>
        </p:nvGrpSpPr>
        <p:grpSpPr>
          <a:xfrm>
            <a:off x="870227" y="5024438"/>
            <a:ext cx="5117545" cy="2165350"/>
            <a:chOff x="870227" y="595282"/>
            <a:chExt cx="5117545" cy="2165350"/>
          </a:xfrm>
        </p:grpSpPr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870227" y="595282"/>
              <a:ext cx="5117545" cy="2165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4" name="43 CuadroTexto"/>
            <p:cNvSpPr txBox="1"/>
            <p:nvPr/>
          </p:nvSpPr>
          <p:spPr>
            <a:xfrm>
              <a:off x="2928934" y="940330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45" name="44 Grupo"/>
          <p:cNvGrpSpPr/>
          <p:nvPr/>
        </p:nvGrpSpPr>
        <p:grpSpPr>
          <a:xfrm>
            <a:off x="870227" y="7239016"/>
            <a:ext cx="5117545" cy="2165349"/>
            <a:chOff x="870227" y="595282"/>
            <a:chExt cx="5117545" cy="2165349"/>
          </a:xfrm>
        </p:grpSpPr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870227" y="595282"/>
              <a:ext cx="5117545" cy="2165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7" name="46 CuadroTexto"/>
            <p:cNvSpPr txBox="1"/>
            <p:nvPr/>
          </p:nvSpPr>
          <p:spPr>
            <a:xfrm>
              <a:off x="2928934" y="940330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9</Words>
  <Application>Microsoft Office PowerPoint</Application>
  <PresentationFormat>A4 (210 x 297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10</cp:revision>
  <dcterms:created xsi:type="dcterms:W3CDTF">2022-07-05T23:03:28Z</dcterms:created>
  <dcterms:modified xsi:type="dcterms:W3CDTF">2022-07-07T01:01:29Z</dcterms:modified>
</cp:coreProperties>
</file>