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166654" y="71414"/>
            <a:ext cx="479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Turrón y </a:t>
            </a:r>
            <a:r>
              <a:rPr lang="es-MX" dirty="0" err="1" smtClean="0"/>
              <a:t>Mani</a:t>
            </a:r>
            <a:r>
              <a:rPr lang="es-MX" dirty="0" smtClean="0"/>
              <a:t> 25 Gramos </a:t>
            </a:r>
            <a:endParaRPr lang="es-ES" dirty="0"/>
          </a:p>
        </p:txBody>
      </p:sp>
      <p:grpSp>
        <p:nvGrpSpPr>
          <p:cNvPr id="91" name="90 Grupo"/>
          <p:cNvGrpSpPr/>
          <p:nvPr/>
        </p:nvGrpSpPr>
        <p:grpSpPr>
          <a:xfrm>
            <a:off x="671824" y="596297"/>
            <a:ext cx="5607050" cy="1109220"/>
            <a:chOff x="366900" y="1072561"/>
            <a:chExt cx="5607050" cy="1109220"/>
          </a:xfrm>
        </p:grpSpPr>
        <p:pic>
          <p:nvPicPr>
            <p:cNvPr id="9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66900" y="1072561"/>
              <a:ext cx="5607050" cy="1109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3" name="92 CuadroTexto"/>
            <p:cNvSpPr txBox="1"/>
            <p:nvPr/>
          </p:nvSpPr>
          <p:spPr>
            <a:xfrm>
              <a:off x="2857445" y="1495066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</a:p>
          </p:txBody>
        </p:sp>
      </p:grpSp>
      <p:grpSp>
        <p:nvGrpSpPr>
          <p:cNvPr id="94" name="93 Grupo"/>
          <p:cNvGrpSpPr/>
          <p:nvPr/>
        </p:nvGrpSpPr>
        <p:grpSpPr>
          <a:xfrm>
            <a:off x="671824" y="1881428"/>
            <a:ext cx="5613400" cy="1104375"/>
            <a:chOff x="373017" y="2379892"/>
            <a:chExt cx="5613400" cy="1104375"/>
          </a:xfrm>
        </p:grpSpPr>
        <p:pic>
          <p:nvPicPr>
            <p:cNvPr id="95" name="Picture 3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373017" y="2379892"/>
              <a:ext cx="5613400" cy="110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6" name="95 CuadroTexto"/>
            <p:cNvSpPr txBox="1"/>
            <p:nvPr/>
          </p:nvSpPr>
          <p:spPr>
            <a:xfrm>
              <a:off x="2849462" y="280736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</a:p>
          </p:txBody>
        </p:sp>
      </p:grpSp>
      <p:sp>
        <p:nvSpPr>
          <p:cNvPr id="26" name="25 CuadroTexto"/>
          <p:cNvSpPr txBox="1"/>
          <p:nvPr/>
        </p:nvSpPr>
        <p:spPr>
          <a:xfrm>
            <a:off x="5214950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33" name="32 Grupo"/>
          <p:cNvGrpSpPr/>
          <p:nvPr/>
        </p:nvGrpSpPr>
        <p:grpSpPr>
          <a:xfrm>
            <a:off x="671824" y="3145784"/>
            <a:ext cx="5607050" cy="1109220"/>
            <a:chOff x="366900" y="1072561"/>
            <a:chExt cx="5607050" cy="1109220"/>
          </a:xfrm>
        </p:grpSpPr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66900" y="1072561"/>
              <a:ext cx="5607050" cy="1109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5" name="34 CuadroTexto"/>
            <p:cNvSpPr txBox="1"/>
            <p:nvPr/>
          </p:nvSpPr>
          <p:spPr>
            <a:xfrm>
              <a:off x="2857445" y="1495066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</a:p>
          </p:txBody>
        </p:sp>
      </p:grpSp>
      <p:grpSp>
        <p:nvGrpSpPr>
          <p:cNvPr id="36" name="35 Grupo"/>
          <p:cNvGrpSpPr/>
          <p:nvPr/>
        </p:nvGrpSpPr>
        <p:grpSpPr>
          <a:xfrm>
            <a:off x="671824" y="4452181"/>
            <a:ext cx="5613400" cy="1104375"/>
            <a:chOff x="373017" y="2379892"/>
            <a:chExt cx="5613400" cy="1104375"/>
          </a:xfrm>
        </p:grpSpPr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373017" y="2379892"/>
              <a:ext cx="5613400" cy="110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8" name="37 CuadroTexto"/>
            <p:cNvSpPr txBox="1"/>
            <p:nvPr/>
          </p:nvSpPr>
          <p:spPr>
            <a:xfrm>
              <a:off x="2849462" y="280736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</a:p>
          </p:txBody>
        </p:sp>
      </p:grpSp>
      <p:grpSp>
        <p:nvGrpSpPr>
          <p:cNvPr id="42" name="41 Grupo"/>
          <p:cNvGrpSpPr/>
          <p:nvPr/>
        </p:nvGrpSpPr>
        <p:grpSpPr>
          <a:xfrm>
            <a:off x="671824" y="7024702"/>
            <a:ext cx="5613400" cy="1104375"/>
            <a:chOff x="373017" y="2379892"/>
            <a:chExt cx="5613400" cy="1104375"/>
          </a:xfrm>
        </p:grpSpPr>
        <p:pic>
          <p:nvPicPr>
            <p:cNvPr id="43" name="Picture 3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373017" y="2379892"/>
              <a:ext cx="5613400" cy="110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4" name="43 CuadroTexto"/>
            <p:cNvSpPr txBox="1"/>
            <p:nvPr/>
          </p:nvSpPr>
          <p:spPr>
            <a:xfrm>
              <a:off x="2849462" y="280736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</a:p>
          </p:txBody>
        </p:sp>
      </p:grpSp>
      <p:grpSp>
        <p:nvGrpSpPr>
          <p:cNvPr id="48" name="47 Grupo"/>
          <p:cNvGrpSpPr/>
          <p:nvPr/>
        </p:nvGrpSpPr>
        <p:grpSpPr>
          <a:xfrm>
            <a:off x="671824" y="5717552"/>
            <a:ext cx="5607050" cy="1109220"/>
            <a:chOff x="366900" y="1072561"/>
            <a:chExt cx="5607050" cy="1109220"/>
          </a:xfrm>
        </p:grpSpPr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66900" y="1072561"/>
              <a:ext cx="5607050" cy="1109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0" name="49 CuadroTexto"/>
            <p:cNvSpPr txBox="1"/>
            <p:nvPr/>
          </p:nvSpPr>
          <p:spPr>
            <a:xfrm>
              <a:off x="2857445" y="1495066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</a:p>
          </p:txBody>
        </p:sp>
      </p:grpSp>
      <p:grpSp>
        <p:nvGrpSpPr>
          <p:cNvPr id="54" name="53 Grupo"/>
          <p:cNvGrpSpPr/>
          <p:nvPr/>
        </p:nvGrpSpPr>
        <p:grpSpPr>
          <a:xfrm>
            <a:off x="671824" y="8294202"/>
            <a:ext cx="5607050" cy="1109220"/>
            <a:chOff x="366900" y="1072561"/>
            <a:chExt cx="5607050" cy="1109220"/>
          </a:xfrm>
        </p:grpSpPr>
        <p:pic>
          <p:nvPicPr>
            <p:cNvPr id="5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66900" y="1072561"/>
              <a:ext cx="5607050" cy="1109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6" name="55 CuadroTexto"/>
            <p:cNvSpPr txBox="1"/>
            <p:nvPr/>
          </p:nvSpPr>
          <p:spPr>
            <a:xfrm>
              <a:off x="2857445" y="1495066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19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2022-07-05T23:03:28Z</dcterms:created>
  <dcterms:modified xsi:type="dcterms:W3CDTF">2022-07-06T20:28:39Z</dcterms:modified>
</cp:coreProperties>
</file>