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grpSp>
        <p:nvGrpSpPr>
          <p:cNvPr id="91" name="90 Grupo"/>
          <p:cNvGrpSpPr/>
          <p:nvPr/>
        </p:nvGrpSpPr>
        <p:grpSpPr>
          <a:xfrm>
            <a:off x="671824" y="596297"/>
            <a:ext cx="5607050" cy="1109220"/>
            <a:chOff x="366900" y="1072561"/>
            <a:chExt cx="5607050" cy="1109220"/>
          </a:xfrm>
        </p:grpSpPr>
        <p:pic>
          <p:nvPicPr>
            <p:cNvPr id="9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66900" y="1072561"/>
              <a:ext cx="5607050" cy="1109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3" name="92 CuadroTexto"/>
            <p:cNvSpPr txBox="1"/>
            <p:nvPr/>
          </p:nvSpPr>
          <p:spPr>
            <a:xfrm>
              <a:off x="2857445" y="149506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671824" y="1881428"/>
            <a:ext cx="5613400" cy="1104375"/>
            <a:chOff x="373017" y="2379892"/>
            <a:chExt cx="5613400" cy="1104375"/>
          </a:xfrm>
        </p:grpSpPr>
        <p:pic>
          <p:nvPicPr>
            <p:cNvPr id="95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73017" y="2379892"/>
              <a:ext cx="5613400" cy="110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6" name="95 CuadroTexto"/>
            <p:cNvSpPr txBox="1"/>
            <p:nvPr/>
          </p:nvSpPr>
          <p:spPr>
            <a:xfrm>
              <a:off x="2849462" y="280736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3" name="32 Grupo"/>
          <p:cNvGrpSpPr/>
          <p:nvPr/>
        </p:nvGrpSpPr>
        <p:grpSpPr>
          <a:xfrm>
            <a:off x="671824" y="3145784"/>
            <a:ext cx="5607050" cy="1109220"/>
            <a:chOff x="366900" y="1072561"/>
            <a:chExt cx="5607050" cy="1109220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66900" y="1072561"/>
              <a:ext cx="5607050" cy="1109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34 CuadroTexto"/>
            <p:cNvSpPr txBox="1"/>
            <p:nvPr/>
          </p:nvSpPr>
          <p:spPr>
            <a:xfrm>
              <a:off x="2857445" y="149506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36" name="35 Grupo"/>
          <p:cNvGrpSpPr/>
          <p:nvPr/>
        </p:nvGrpSpPr>
        <p:grpSpPr>
          <a:xfrm>
            <a:off x="671824" y="4452181"/>
            <a:ext cx="5613400" cy="1104375"/>
            <a:chOff x="373017" y="2379892"/>
            <a:chExt cx="5613400" cy="1104375"/>
          </a:xfrm>
        </p:grpSpPr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73017" y="2379892"/>
              <a:ext cx="5613400" cy="110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37 CuadroTexto"/>
            <p:cNvSpPr txBox="1"/>
            <p:nvPr/>
          </p:nvSpPr>
          <p:spPr>
            <a:xfrm>
              <a:off x="2849462" y="280736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671824" y="7024702"/>
            <a:ext cx="5613400" cy="1104375"/>
            <a:chOff x="373017" y="2379892"/>
            <a:chExt cx="5613400" cy="1104375"/>
          </a:xfrm>
        </p:grpSpPr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73017" y="2379892"/>
              <a:ext cx="5613400" cy="110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4" name="43 CuadroTexto"/>
            <p:cNvSpPr txBox="1"/>
            <p:nvPr/>
          </p:nvSpPr>
          <p:spPr>
            <a:xfrm>
              <a:off x="2849462" y="280736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671824" y="5717552"/>
            <a:ext cx="5607050" cy="1109220"/>
            <a:chOff x="366900" y="1072561"/>
            <a:chExt cx="5607050" cy="1109220"/>
          </a:xfrm>
        </p:grpSpPr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66900" y="1072561"/>
              <a:ext cx="5607050" cy="1109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0" name="49 CuadroTexto"/>
            <p:cNvSpPr txBox="1"/>
            <p:nvPr/>
          </p:nvSpPr>
          <p:spPr>
            <a:xfrm>
              <a:off x="2857445" y="149506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671824" y="8294202"/>
            <a:ext cx="5607050" cy="1109220"/>
            <a:chOff x="366900" y="1072561"/>
            <a:chExt cx="5607050" cy="1109220"/>
          </a:xfrm>
        </p:grpSpPr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66900" y="1072561"/>
              <a:ext cx="5607050" cy="1109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55 CuadroTexto"/>
            <p:cNvSpPr txBox="1"/>
            <p:nvPr/>
          </p:nvSpPr>
          <p:spPr>
            <a:xfrm>
              <a:off x="2857445" y="1495066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2022-07-06T20:28:39Z</dcterms:modified>
</cp:coreProperties>
</file>