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360" y="-21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grpSp>
        <p:nvGrpSpPr>
          <p:cNvPr id="91" name="90 Grupo"/>
          <p:cNvGrpSpPr/>
          <p:nvPr/>
        </p:nvGrpSpPr>
        <p:grpSpPr>
          <a:xfrm>
            <a:off x="673120" y="595282"/>
            <a:ext cx="5607050" cy="1111250"/>
            <a:chOff x="366900" y="1071546"/>
            <a:chExt cx="5607050" cy="1111250"/>
          </a:xfrm>
        </p:grpSpPr>
        <p:pic>
          <p:nvPicPr>
            <p:cNvPr id="9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6900" y="1071546"/>
              <a:ext cx="5607050" cy="111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3" name="92 CuadroTexto"/>
            <p:cNvSpPr txBox="1"/>
            <p:nvPr/>
          </p:nvSpPr>
          <p:spPr>
            <a:xfrm>
              <a:off x="2857445" y="149506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673120" y="1881166"/>
            <a:ext cx="5613400" cy="1104900"/>
            <a:chOff x="373017" y="2379630"/>
            <a:chExt cx="5613400" cy="1104900"/>
          </a:xfrm>
        </p:grpSpPr>
        <p:pic>
          <p:nvPicPr>
            <p:cNvPr id="9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3017" y="2379630"/>
              <a:ext cx="5613400" cy="1104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6" name="95 CuadroTexto"/>
            <p:cNvSpPr txBox="1"/>
            <p:nvPr/>
          </p:nvSpPr>
          <p:spPr>
            <a:xfrm>
              <a:off x="2849462" y="280736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97" name="96 Grupo"/>
          <p:cNvGrpSpPr/>
          <p:nvPr/>
        </p:nvGrpSpPr>
        <p:grpSpPr>
          <a:xfrm>
            <a:off x="673120" y="3144850"/>
            <a:ext cx="5607050" cy="1111250"/>
            <a:chOff x="366900" y="1071546"/>
            <a:chExt cx="5607050" cy="1111250"/>
          </a:xfrm>
        </p:grpSpPr>
        <p:pic>
          <p:nvPicPr>
            <p:cNvPr id="9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6900" y="1071546"/>
              <a:ext cx="5607050" cy="111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9" name="98 CuadroTexto"/>
            <p:cNvSpPr txBox="1"/>
            <p:nvPr/>
          </p:nvSpPr>
          <p:spPr>
            <a:xfrm>
              <a:off x="2857445" y="149506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673120" y="4452934"/>
            <a:ext cx="5613400" cy="1104900"/>
            <a:chOff x="373017" y="2379630"/>
            <a:chExt cx="5613400" cy="1104900"/>
          </a:xfrm>
        </p:grpSpPr>
        <p:pic>
          <p:nvPicPr>
            <p:cNvPr id="10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3017" y="2379630"/>
              <a:ext cx="5613400" cy="1104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" name="101 CuadroTexto"/>
            <p:cNvSpPr txBox="1"/>
            <p:nvPr/>
          </p:nvSpPr>
          <p:spPr>
            <a:xfrm>
              <a:off x="2849462" y="280736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03" name="102 Grupo"/>
          <p:cNvGrpSpPr/>
          <p:nvPr/>
        </p:nvGrpSpPr>
        <p:grpSpPr>
          <a:xfrm>
            <a:off x="673120" y="5716618"/>
            <a:ext cx="5607050" cy="1111250"/>
            <a:chOff x="366900" y="1071546"/>
            <a:chExt cx="5607050" cy="1111250"/>
          </a:xfrm>
        </p:grpSpPr>
        <p:pic>
          <p:nvPicPr>
            <p:cNvPr id="10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6900" y="1071546"/>
              <a:ext cx="5607050" cy="111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5" name="104 CuadroTexto"/>
            <p:cNvSpPr txBox="1"/>
            <p:nvPr/>
          </p:nvSpPr>
          <p:spPr>
            <a:xfrm>
              <a:off x="2857445" y="149506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06" name="105 Grupo"/>
          <p:cNvGrpSpPr/>
          <p:nvPr/>
        </p:nvGrpSpPr>
        <p:grpSpPr>
          <a:xfrm>
            <a:off x="673120" y="7024702"/>
            <a:ext cx="5613400" cy="1104900"/>
            <a:chOff x="373017" y="2379630"/>
            <a:chExt cx="5613400" cy="1104900"/>
          </a:xfrm>
        </p:grpSpPr>
        <p:pic>
          <p:nvPicPr>
            <p:cNvPr id="10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3017" y="2379630"/>
              <a:ext cx="5613400" cy="1104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" name="107 CuadroTexto"/>
            <p:cNvSpPr txBox="1"/>
            <p:nvPr/>
          </p:nvSpPr>
          <p:spPr>
            <a:xfrm>
              <a:off x="2849462" y="280736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09" name="108 Grupo"/>
          <p:cNvGrpSpPr/>
          <p:nvPr/>
        </p:nvGrpSpPr>
        <p:grpSpPr>
          <a:xfrm>
            <a:off x="673120" y="8288386"/>
            <a:ext cx="5607050" cy="1111250"/>
            <a:chOff x="366900" y="1071546"/>
            <a:chExt cx="5607050" cy="1111250"/>
          </a:xfrm>
        </p:grpSpPr>
        <p:pic>
          <p:nvPicPr>
            <p:cNvPr id="11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6900" y="1071546"/>
              <a:ext cx="5607050" cy="111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1" name="110 CuadroTexto"/>
            <p:cNvSpPr txBox="1"/>
            <p:nvPr/>
          </p:nvSpPr>
          <p:spPr>
            <a:xfrm>
              <a:off x="2857445" y="149506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19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2022-07-06T17:44:14Z</dcterms:modified>
</cp:coreProperties>
</file>