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4" name="43 Grupo"/>
          <p:cNvGrpSpPr/>
          <p:nvPr/>
        </p:nvGrpSpPr>
        <p:grpSpPr>
          <a:xfrm>
            <a:off x="673122" y="599344"/>
            <a:ext cx="5607045" cy="1103125"/>
            <a:chOff x="673122" y="599344"/>
            <a:chExt cx="5607045" cy="1103125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2" y="599344"/>
              <a:ext cx="5607045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38 CuadroTexto"/>
            <p:cNvSpPr txBox="1"/>
            <p:nvPr/>
          </p:nvSpPr>
          <p:spPr>
            <a:xfrm>
              <a:off x="3048980" y="65864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2991061" y="9443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673122" y="1881166"/>
            <a:ext cx="5607045" cy="1103125"/>
            <a:chOff x="673122" y="599344"/>
            <a:chExt cx="5607045" cy="1103125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2" y="599344"/>
              <a:ext cx="5607045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63 CuadroTexto"/>
            <p:cNvSpPr txBox="1"/>
            <p:nvPr/>
          </p:nvSpPr>
          <p:spPr>
            <a:xfrm>
              <a:off x="3048980" y="65864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2991061" y="9443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673122" y="3167050"/>
            <a:ext cx="5607045" cy="1103125"/>
            <a:chOff x="673122" y="599344"/>
            <a:chExt cx="5607045" cy="1103125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2" y="599344"/>
              <a:ext cx="5607045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73 CuadroTexto"/>
            <p:cNvSpPr txBox="1"/>
            <p:nvPr/>
          </p:nvSpPr>
          <p:spPr>
            <a:xfrm>
              <a:off x="3048980" y="65864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2991061" y="9443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673122" y="4452934"/>
            <a:ext cx="5607045" cy="1103125"/>
            <a:chOff x="673122" y="599344"/>
            <a:chExt cx="5607045" cy="1103125"/>
          </a:xfrm>
        </p:grpSpPr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2" y="599344"/>
              <a:ext cx="5607045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6" name="85 CuadroTexto"/>
            <p:cNvSpPr txBox="1"/>
            <p:nvPr/>
          </p:nvSpPr>
          <p:spPr>
            <a:xfrm>
              <a:off x="3048980" y="65864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2991061" y="9443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673122" y="5738818"/>
            <a:ext cx="5607045" cy="1103125"/>
            <a:chOff x="673122" y="599344"/>
            <a:chExt cx="5607045" cy="1103125"/>
          </a:xfrm>
        </p:grpSpPr>
        <p:pic>
          <p:nvPicPr>
            <p:cNvPr id="8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2" y="599344"/>
              <a:ext cx="5607045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90 CuadroTexto"/>
            <p:cNvSpPr txBox="1"/>
            <p:nvPr/>
          </p:nvSpPr>
          <p:spPr>
            <a:xfrm>
              <a:off x="3048980" y="65864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2991061" y="9443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2" name="101 Grupo"/>
          <p:cNvGrpSpPr/>
          <p:nvPr/>
        </p:nvGrpSpPr>
        <p:grpSpPr>
          <a:xfrm>
            <a:off x="673122" y="7024702"/>
            <a:ext cx="5607045" cy="1103125"/>
            <a:chOff x="673122" y="599344"/>
            <a:chExt cx="5607045" cy="1103125"/>
          </a:xfrm>
        </p:grpSpPr>
        <p:pic>
          <p:nvPicPr>
            <p:cNvPr id="10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2" y="599344"/>
              <a:ext cx="5607045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4" name="103 CuadroTexto"/>
            <p:cNvSpPr txBox="1"/>
            <p:nvPr/>
          </p:nvSpPr>
          <p:spPr>
            <a:xfrm>
              <a:off x="3048980" y="65864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5" name="104 CuadroTexto"/>
            <p:cNvSpPr txBox="1"/>
            <p:nvPr/>
          </p:nvSpPr>
          <p:spPr>
            <a:xfrm>
              <a:off x="2991061" y="9443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673122" y="8310586"/>
            <a:ext cx="5607045" cy="1103125"/>
            <a:chOff x="673122" y="599344"/>
            <a:chExt cx="5607045" cy="1103125"/>
          </a:xfrm>
        </p:grpSpPr>
        <p:pic>
          <p:nvPicPr>
            <p:cNvPr id="10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73122" y="599344"/>
              <a:ext cx="5607045" cy="1103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" name="107 CuadroTexto"/>
            <p:cNvSpPr txBox="1"/>
            <p:nvPr/>
          </p:nvSpPr>
          <p:spPr>
            <a:xfrm>
              <a:off x="3048980" y="65864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2991061" y="9443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33</Words>
  <Application>Microsoft Office PowerPoint</Application>
  <PresentationFormat>A4 (210 x 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2022-07-14T14:54:18Z</dcterms:modified>
</cp:coreProperties>
</file>