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61369" y="928800"/>
            <a:ext cx="24764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61369" y="3633935"/>
            <a:ext cx="24764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8" name="47 Grupo"/>
          <p:cNvGrpSpPr/>
          <p:nvPr/>
        </p:nvGrpSpPr>
        <p:grpSpPr>
          <a:xfrm>
            <a:off x="546659" y="1009791"/>
            <a:ext cx="2727324" cy="2190402"/>
            <a:chOff x="546659" y="1009791"/>
            <a:chExt cx="2727324" cy="2190402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6" name="45 CuadroTexto"/>
            <p:cNvSpPr txBox="1"/>
            <p:nvPr/>
          </p:nvSpPr>
          <p:spPr>
            <a:xfrm>
              <a:off x="2095614" y="134515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2043986" y="159024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546659" y="3714752"/>
            <a:ext cx="2727324" cy="2190402"/>
            <a:chOff x="546659" y="1009791"/>
            <a:chExt cx="2727324" cy="2190402"/>
          </a:xfrm>
        </p:grpSpPr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5" name="54 CuadroTexto"/>
            <p:cNvSpPr txBox="1"/>
            <p:nvPr/>
          </p:nvSpPr>
          <p:spPr>
            <a:xfrm>
              <a:off x="2095614" y="1345156"/>
              <a:ext cx="965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6" name="55 CuadroTexto"/>
            <p:cNvSpPr txBox="1"/>
            <p:nvPr/>
          </p:nvSpPr>
          <p:spPr>
            <a:xfrm>
              <a:off x="2043986" y="1590248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6667512" y="999002"/>
            <a:ext cx="2727324" cy="2179397"/>
            <a:chOff x="6654831" y="999002"/>
            <a:chExt cx="2727324" cy="2179397"/>
          </a:xfrm>
        </p:grpSpPr>
        <p:pic>
          <p:nvPicPr>
            <p:cNvPr id="298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54831" y="999002"/>
              <a:ext cx="2727324" cy="2179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" name="56 CuadroTexto"/>
            <p:cNvSpPr txBox="1"/>
            <p:nvPr/>
          </p:nvSpPr>
          <p:spPr>
            <a:xfrm>
              <a:off x="7524768" y="118213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6667512" y="3714752"/>
            <a:ext cx="2727324" cy="2179397"/>
            <a:chOff x="6654831" y="999002"/>
            <a:chExt cx="2727324" cy="2179397"/>
          </a:xfrm>
        </p:grpSpPr>
        <p:pic>
          <p:nvPicPr>
            <p:cNvPr id="63" name="Picture 4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6654831" y="999002"/>
              <a:ext cx="2727324" cy="2179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" name="63 CuadroTexto"/>
            <p:cNvSpPr txBox="1"/>
            <p:nvPr/>
          </p:nvSpPr>
          <p:spPr>
            <a:xfrm>
              <a:off x="7524768" y="118213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2022-07-11T19:08:59Z</dcterms:modified>
</cp:coreProperties>
</file>