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291 CuadroTexto"/>
          <p:cNvSpPr txBox="1"/>
          <p:nvPr/>
        </p:nvSpPr>
        <p:spPr>
          <a:xfrm>
            <a:off x="523844" y="263703"/>
            <a:ext cx="414340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latin typeface="+mn-lt"/>
                <a:cs typeface="+mn-cs"/>
              </a:rPr>
              <a:t>Etiquetas  para pegar en alfajores  de todas las marcas</a:t>
            </a:r>
          </a:p>
        </p:txBody>
      </p:sp>
      <p:pic>
        <p:nvPicPr>
          <p:cNvPr id="301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761369" y="928800"/>
            <a:ext cx="2476499" cy="236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0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761369" y="3633935"/>
            <a:ext cx="2476499" cy="236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1" name="310 Rectángulo"/>
          <p:cNvSpPr/>
          <p:nvPr/>
        </p:nvSpPr>
        <p:spPr>
          <a:xfrm>
            <a:off x="8197609" y="6357958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48" name="47 Grupo"/>
          <p:cNvGrpSpPr/>
          <p:nvPr/>
        </p:nvGrpSpPr>
        <p:grpSpPr>
          <a:xfrm>
            <a:off x="546659" y="1009791"/>
            <a:ext cx="2727324" cy="2190402"/>
            <a:chOff x="546659" y="1009791"/>
            <a:chExt cx="2727324" cy="2190402"/>
          </a:xfrm>
        </p:grpSpPr>
        <p:pic>
          <p:nvPicPr>
            <p:cNvPr id="294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546659" y="1009791"/>
              <a:ext cx="2727324" cy="2190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6" name="45 CuadroTexto"/>
            <p:cNvSpPr txBox="1"/>
            <p:nvPr/>
          </p:nvSpPr>
          <p:spPr>
            <a:xfrm>
              <a:off x="2095614" y="1345156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7" name="46 CuadroTexto"/>
            <p:cNvSpPr txBox="1"/>
            <p:nvPr/>
          </p:nvSpPr>
          <p:spPr>
            <a:xfrm>
              <a:off x="2043986" y="1590248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53" name="52 Grupo"/>
          <p:cNvGrpSpPr/>
          <p:nvPr/>
        </p:nvGrpSpPr>
        <p:grpSpPr>
          <a:xfrm>
            <a:off x="546659" y="3714752"/>
            <a:ext cx="2727324" cy="2190402"/>
            <a:chOff x="546659" y="1009791"/>
            <a:chExt cx="2727324" cy="2190402"/>
          </a:xfrm>
        </p:grpSpPr>
        <p:pic>
          <p:nvPicPr>
            <p:cNvPr id="54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546659" y="1009791"/>
              <a:ext cx="2727324" cy="2190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5" name="54 CuadroTexto"/>
            <p:cNvSpPr txBox="1"/>
            <p:nvPr/>
          </p:nvSpPr>
          <p:spPr>
            <a:xfrm>
              <a:off x="2095614" y="1345156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6" name="55 CuadroTexto"/>
            <p:cNvSpPr txBox="1"/>
            <p:nvPr/>
          </p:nvSpPr>
          <p:spPr>
            <a:xfrm>
              <a:off x="2043986" y="1590248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58" name="57 Grupo"/>
          <p:cNvGrpSpPr/>
          <p:nvPr/>
        </p:nvGrpSpPr>
        <p:grpSpPr>
          <a:xfrm>
            <a:off x="6667512" y="999002"/>
            <a:ext cx="2727324" cy="2179397"/>
            <a:chOff x="6654831" y="999002"/>
            <a:chExt cx="2727324" cy="2179397"/>
          </a:xfrm>
        </p:grpSpPr>
        <p:pic>
          <p:nvPicPr>
            <p:cNvPr id="298" name="Picture 4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654831" y="999002"/>
              <a:ext cx="2727324" cy="2179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7" name="56 CuadroTexto"/>
            <p:cNvSpPr txBox="1"/>
            <p:nvPr/>
          </p:nvSpPr>
          <p:spPr>
            <a:xfrm>
              <a:off x="7524768" y="118213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62" name="61 Grupo"/>
          <p:cNvGrpSpPr/>
          <p:nvPr/>
        </p:nvGrpSpPr>
        <p:grpSpPr>
          <a:xfrm>
            <a:off x="6667512" y="3714752"/>
            <a:ext cx="2727324" cy="2179397"/>
            <a:chOff x="6654831" y="999002"/>
            <a:chExt cx="2727324" cy="2179397"/>
          </a:xfrm>
        </p:grpSpPr>
        <p:pic>
          <p:nvPicPr>
            <p:cNvPr id="63" name="Picture 4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654831" y="999002"/>
              <a:ext cx="2727324" cy="2179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4" name="63 CuadroTexto"/>
            <p:cNvSpPr txBox="1"/>
            <p:nvPr/>
          </p:nvSpPr>
          <p:spPr>
            <a:xfrm>
              <a:off x="7524768" y="118213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20</Words>
  <Application>Microsoft Office PowerPoint</Application>
  <PresentationFormat>A4 (210 x 297 mm)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23</cp:revision>
  <dcterms:created xsi:type="dcterms:W3CDTF">2022-07-05T23:04:38Z</dcterms:created>
  <dcterms:modified xsi:type="dcterms:W3CDTF">2022-07-11T19:08:59Z</dcterms:modified>
</cp:coreProperties>
</file>