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4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72 CuadroTexto"/>
          <p:cNvSpPr txBox="1">
            <a:spLocks noChangeArrowheads="1"/>
          </p:cNvSpPr>
          <p:nvPr/>
        </p:nvSpPr>
        <p:spPr bwMode="auto">
          <a:xfrm>
            <a:off x="238092" y="142852"/>
            <a:ext cx="19288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Plantilla Para Gorrito</a:t>
            </a:r>
          </a:p>
        </p:txBody>
      </p:sp>
      <p:pic>
        <p:nvPicPr>
          <p:cNvPr id="179" name="178 Imagen" descr="Etiquetas animalitos baby shower niño 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20063"/>
            <a:ext cx="9905998" cy="5617873"/>
          </a:xfrm>
          <a:prstGeom prst="rect">
            <a:avLst/>
          </a:prstGeom>
        </p:spPr>
      </p:pic>
      <p:sp>
        <p:nvSpPr>
          <p:cNvPr id="180" name="179 Rectángulo"/>
          <p:cNvSpPr/>
          <p:nvPr/>
        </p:nvSpPr>
        <p:spPr>
          <a:xfrm>
            <a:off x="8483361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18</cp:revision>
  <dcterms:created xsi:type="dcterms:W3CDTF">2022-07-05T23:04:38Z</dcterms:created>
  <dcterms:modified xsi:type="dcterms:W3CDTF">2022-07-08T14:17:05Z</dcterms:modified>
</cp:coreProperties>
</file>