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6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218 CuadroTexto"/>
          <p:cNvSpPr txBox="1"/>
          <p:nvPr/>
        </p:nvSpPr>
        <p:spPr>
          <a:xfrm>
            <a:off x="238092" y="120827"/>
            <a:ext cx="2586734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400" dirty="0" smtClean="0">
                <a:latin typeface="+mn-lt"/>
                <a:cs typeface="+mn-cs"/>
              </a:rPr>
              <a:t>Monedita De Chocolate 4.36 Cm </a:t>
            </a:r>
            <a:endParaRPr lang="es-ES" sz="1400" dirty="0">
              <a:latin typeface="+mn-lt"/>
              <a:cs typeface="+mn-cs"/>
            </a:endParaRPr>
          </a:p>
        </p:txBody>
      </p:sp>
      <p:sp>
        <p:nvSpPr>
          <p:cNvPr id="253" name="252 Rectángulo"/>
          <p:cNvSpPr/>
          <p:nvPr/>
        </p:nvSpPr>
        <p:spPr>
          <a:xfrm>
            <a:off x="8310586" y="6366711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37" name="36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26" name="25 Grupo"/>
          <p:cNvGrpSpPr/>
          <p:nvPr/>
        </p:nvGrpSpPr>
        <p:grpSpPr>
          <a:xfrm>
            <a:off x="666720" y="717395"/>
            <a:ext cx="1568450" cy="1562371"/>
            <a:chOff x="666720" y="717395"/>
            <a:chExt cx="1568450" cy="1562371"/>
          </a:xfrm>
        </p:grpSpPr>
        <p:pic>
          <p:nvPicPr>
            <p:cNvPr id="222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666720" y="717395"/>
              <a:ext cx="1568450" cy="15623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5" name="24 CuadroTexto"/>
            <p:cNvSpPr txBox="1"/>
            <p:nvPr/>
          </p:nvSpPr>
          <p:spPr>
            <a:xfrm>
              <a:off x="976001" y="887622"/>
              <a:ext cx="965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30" name="29 Grupo"/>
          <p:cNvGrpSpPr/>
          <p:nvPr/>
        </p:nvGrpSpPr>
        <p:grpSpPr>
          <a:xfrm>
            <a:off x="2452670" y="714356"/>
            <a:ext cx="1568449" cy="1562371"/>
            <a:chOff x="666720" y="717395"/>
            <a:chExt cx="1568449" cy="1562371"/>
          </a:xfrm>
        </p:grpSpPr>
        <p:pic>
          <p:nvPicPr>
            <p:cNvPr id="31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666720" y="717395"/>
              <a:ext cx="1568449" cy="15623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2" name="31 CuadroTexto"/>
            <p:cNvSpPr txBox="1"/>
            <p:nvPr/>
          </p:nvSpPr>
          <p:spPr>
            <a:xfrm>
              <a:off x="976001" y="887622"/>
              <a:ext cx="965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42" name="41 Grupo"/>
          <p:cNvGrpSpPr/>
          <p:nvPr/>
        </p:nvGrpSpPr>
        <p:grpSpPr>
          <a:xfrm>
            <a:off x="4220540" y="714356"/>
            <a:ext cx="1568450" cy="1562371"/>
            <a:chOff x="666720" y="717395"/>
            <a:chExt cx="1568450" cy="1562371"/>
          </a:xfrm>
        </p:grpSpPr>
        <p:pic>
          <p:nvPicPr>
            <p:cNvPr id="43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666720" y="717395"/>
              <a:ext cx="1568450" cy="15623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44" name="43 CuadroTexto"/>
            <p:cNvSpPr txBox="1"/>
            <p:nvPr/>
          </p:nvSpPr>
          <p:spPr>
            <a:xfrm>
              <a:off x="976001" y="887622"/>
              <a:ext cx="965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45" name="44 Grupo"/>
          <p:cNvGrpSpPr/>
          <p:nvPr/>
        </p:nvGrpSpPr>
        <p:grpSpPr>
          <a:xfrm>
            <a:off x="5963765" y="711317"/>
            <a:ext cx="1568449" cy="1562371"/>
            <a:chOff x="666720" y="717395"/>
            <a:chExt cx="1568449" cy="1562371"/>
          </a:xfrm>
        </p:grpSpPr>
        <p:pic>
          <p:nvPicPr>
            <p:cNvPr id="46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666720" y="717395"/>
              <a:ext cx="1568449" cy="15623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47" name="46 CuadroTexto"/>
            <p:cNvSpPr txBox="1"/>
            <p:nvPr/>
          </p:nvSpPr>
          <p:spPr>
            <a:xfrm>
              <a:off x="976001" y="887622"/>
              <a:ext cx="965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51" name="50 Grupo"/>
          <p:cNvGrpSpPr/>
          <p:nvPr/>
        </p:nvGrpSpPr>
        <p:grpSpPr>
          <a:xfrm>
            <a:off x="7739082" y="714356"/>
            <a:ext cx="1568450" cy="1562371"/>
            <a:chOff x="666720" y="717395"/>
            <a:chExt cx="1568450" cy="1562371"/>
          </a:xfrm>
        </p:grpSpPr>
        <p:pic>
          <p:nvPicPr>
            <p:cNvPr id="52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666720" y="717395"/>
              <a:ext cx="1568450" cy="15623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3" name="52 CuadroTexto"/>
            <p:cNvSpPr txBox="1"/>
            <p:nvPr/>
          </p:nvSpPr>
          <p:spPr>
            <a:xfrm>
              <a:off x="976001" y="887622"/>
              <a:ext cx="965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75" name="74 Grupo"/>
          <p:cNvGrpSpPr/>
          <p:nvPr/>
        </p:nvGrpSpPr>
        <p:grpSpPr>
          <a:xfrm>
            <a:off x="666720" y="2643182"/>
            <a:ext cx="1568449" cy="1562371"/>
            <a:chOff x="666720" y="717395"/>
            <a:chExt cx="1568449" cy="1562371"/>
          </a:xfrm>
        </p:grpSpPr>
        <p:pic>
          <p:nvPicPr>
            <p:cNvPr id="77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666720" y="717395"/>
              <a:ext cx="1568449" cy="15623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8" name="77 CuadroTexto"/>
            <p:cNvSpPr txBox="1"/>
            <p:nvPr/>
          </p:nvSpPr>
          <p:spPr>
            <a:xfrm>
              <a:off x="976001" y="887622"/>
              <a:ext cx="965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79" name="78 Grupo"/>
          <p:cNvGrpSpPr/>
          <p:nvPr/>
        </p:nvGrpSpPr>
        <p:grpSpPr>
          <a:xfrm>
            <a:off x="2452670" y="2643182"/>
            <a:ext cx="1568450" cy="1562371"/>
            <a:chOff x="666720" y="717395"/>
            <a:chExt cx="1568450" cy="1562371"/>
          </a:xfrm>
        </p:grpSpPr>
        <p:pic>
          <p:nvPicPr>
            <p:cNvPr id="80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666720" y="717395"/>
              <a:ext cx="1568450" cy="15623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81" name="80 CuadroTexto"/>
            <p:cNvSpPr txBox="1"/>
            <p:nvPr/>
          </p:nvSpPr>
          <p:spPr>
            <a:xfrm>
              <a:off x="976001" y="887622"/>
              <a:ext cx="965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82" name="81 Grupo"/>
          <p:cNvGrpSpPr/>
          <p:nvPr/>
        </p:nvGrpSpPr>
        <p:grpSpPr>
          <a:xfrm>
            <a:off x="4220540" y="2640143"/>
            <a:ext cx="1568449" cy="1562371"/>
            <a:chOff x="666720" y="717395"/>
            <a:chExt cx="1568449" cy="1562371"/>
          </a:xfrm>
        </p:grpSpPr>
        <p:pic>
          <p:nvPicPr>
            <p:cNvPr id="83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666720" y="717395"/>
              <a:ext cx="1568449" cy="15623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84" name="83 CuadroTexto"/>
            <p:cNvSpPr txBox="1"/>
            <p:nvPr/>
          </p:nvSpPr>
          <p:spPr>
            <a:xfrm>
              <a:off x="976001" y="887622"/>
              <a:ext cx="965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85" name="84 Grupo"/>
          <p:cNvGrpSpPr/>
          <p:nvPr/>
        </p:nvGrpSpPr>
        <p:grpSpPr>
          <a:xfrm>
            <a:off x="5963765" y="2643182"/>
            <a:ext cx="1568450" cy="1562371"/>
            <a:chOff x="666720" y="717395"/>
            <a:chExt cx="1568450" cy="1562371"/>
          </a:xfrm>
        </p:grpSpPr>
        <p:pic>
          <p:nvPicPr>
            <p:cNvPr id="86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666720" y="717395"/>
              <a:ext cx="1568450" cy="15623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87" name="86 CuadroTexto"/>
            <p:cNvSpPr txBox="1"/>
            <p:nvPr/>
          </p:nvSpPr>
          <p:spPr>
            <a:xfrm>
              <a:off x="976001" y="887622"/>
              <a:ext cx="965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91" name="90 Grupo"/>
          <p:cNvGrpSpPr/>
          <p:nvPr/>
        </p:nvGrpSpPr>
        <p:grpSpPr>
          <a:xfrm>
            <a:off x="7739083" y="2643182"/>
            <a:ext cx="1568449" cy="1562371"/>
            <a:chOff x="666720" y="717395"/>
            <a:chExt cx="1568449" cy="1562371"/>
          </a:xfrm>
        </p:grpSpPr>
        <p:pic>
          <p:nvPicPr>
            <p:cNvPr id="92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666720" y="717395"/>
              <a:ext cx="1568449" cy="15623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93" name="92 CuadroTexto"/>
            <p:cNvSpPr txBox="1"/>
            <p:nvPr/>
          </p:nvSpPr>
          <p:spPr>
            <a:xfrm>
              <a:off x="976001" y="887622"/>
              <a:ext cx="965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109" name="108 Grupo"/>
          <p:cNvGrpSpPr/>
          <p:nvPr/>
        </p:nvGrpSpPr>
        <p:grpSpPr>
          <a:xfrm>
            <a:off x="666720" y="4572008"/>
            <a:ext cx="1568450" cy="1562371"/>
            <a:chOff x="666720" y="717395"/>
            <a:chExt cx="1568450" cy="1562371"/>
          </a:xfrm>
        </p:grpSpPr>
        <p:pic>
          <p:nvPicPr>
            <p:cNvPr id="110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666720" y="717395"/>
              <a:ext cx="1568450" cy="15623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11" name="110 CuadroTexto"/>
            <p:cNvSpPr txBox="1"/>
            <p:nvPr/>
          </p:nvSpPr>
          <p:spPr>
            <a:xfrm>
              <a:off x="976001" y="887622"/>
              <a:ext cx="965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112" name="111 Grupo"/>
          <p:cNvGrpSpPr/>
          <p:nvPr/>
        </p:nvGrpSpPr>
        <p:grpSpPr>
          <a:xfrm>
            <a:off x="2452670" y="4568969"/>
            <a:ext cx="1568449" cy="1562371"/>
            <a:chOff x="666720" y="717395"/>
            <a:chExt cx="1568449" cy="1562371"/>
          </a:xfrm>
        </p:grpSpPr>
        <p:pic>
          <p:nvPicPr>
            <p:cNvPr id="113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666720" y="717395"/>
              <a:ext cx="1568449" cy="15623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14" name="113 CuadroTexto"/>
            <p:cNvSpPr txBox="1"/>
            <p:nvPr/>
          </p:nvSpPr>
          <p:spPr>
            <a:xfrm>
              <a:off x="976001" y="887622"/>
              <a:ext cx="965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115" name="114 Grupo"/>
          <p:cNvGrpSpPr/>
          <p:nvPr/>
        </p:nvGrpSpPr>
        <p:grpSpPr>
          <a:xfrm>
            <a:off x="4220540" y="4568969"/>
            <a:ext cx="1568450" cy="1562371"/>
            <a:chOff x="666720" y="717395"/>
            <a:chExt cx="1568450" cy="1562371"/>
          </a:xfrm>
        </p:grpSpPr>
        <p:pic>
          <p:nvPicPr>
            <p:cNvPr id="116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666720" y="717395"/>
              <a:ext cx="1568450" cy="15623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17" name="116 CuadroTexto"/>
            <p:cNvSpPr txBox="1"/>
            <p:nvPr/>
          </p:nvSpPr>
          <p:spPr>
            <a:xfrm>
              <a:off x="976001" y="887622"/>
              <a:ext cx="965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118" name="117 Grupo"/>
          <p:cNvGrpSpPr/>
          <p:nvPr/>
        </p:nvGrpSpPr>
        <p:grpSpPr>
          <a:xfrm>
            <a:off x="5963765" y="4565930"/>
            <a:ext cx="1568449" cy="1562371"/>
            <a:chOff x="666720" y="717395"/>
            <a:chExt cx="1568449" cy="1562371"/>
          </a:xfrm>
        </p:grpSpPr>
        <p:pic>
          <p:nvPicPr>
            <p:cNvPr id="119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666720" y="717395"/>
              <a:ext cx="1568449" cy="15623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20" name="119 CuadroTexto"/>
            <p:cNvSpPr txBox="1"/>
            <p:nvPr/>
          </p:nvSpPr>
          <p:spPr>
            <a:xfrm>
              <a:off x="976001" y="887622"/>
              <a:ext cx="965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121" name="120 Grupo"/>
          <p:cNvGrpSpPr/>
          <p:nvPr/>
        </p:nvGrpSpPr>
        <p:grpSpPr>
          <a:xfrm>
            <a:off x="7739082" y="4568969"/>
            <a:ext cx="1568450" cy="1562371"/>
            <a:chOff x="666720" y="717395"/>
            <a:chExt cx="1568450" cy="1562371"/>
          </a:xfrm>
        </p:grpSpPr>
        <p:pic>
          <p:nvPicPr>
            <p:cNvPr id="122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666720" y="717395"/>
              <a:ext cx="1568450" cy="15623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23" name="122 CuadroTexto"/>
            <p:cNvSpPr txBox="1"/>
            <p:nvPr/>
          </p:nvSpPr>
          <p:spPr>
            <a:xfrm>
              <a:off x="976001" y="887622"/>
              <a:ext cx="965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23</Words>
  <Application>Microsoft Office PowerPoint</Application>
  <PresentationFormat>A4 (210 x 297 mm)</PresentationFormat>
  <Paragraphs>18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22</cp:revision>
  <dcterms:created xsi:type="dcterms:W3CDTF">2022-07-05T23:04:38Z</dcterms:created>
  <dcterms:modified xsi:type="dcterms:W3CDTF">2022-07-22T15:57:46Z</dcterms:modified>
</cp:coreProperties>
</file>