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666720" y="717395"/>
            <a:ext cx="1568450" cy="1562371"/>
            <a:chOff x="666720" y="717395"/>
            <a:chExt cx="1568450" cy="1562371"/>
          </a:xfrm>
        </p:grpSpPr>
        <p:pic>
          <p:nvPicPr>
            <p:cNvPr id="22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" name="24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452670" y="714356"/>
            <a:ext cx="1568449" cy="1562371"/>
            <a:chOff x="666720" y="717395"/>
            <a:chExt cx="1568449" cy="1562371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2" name="31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4220540" y="714356"/>
            <a:ext cx="1568450" cy="1562371"/>
            <a:chOff x="666720" y="717395"/>
            <a:chExt cx="1568450" cy="1562371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4" name="43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5963765" y="711317"/>
            <a:ext cx="1568449" cy="1562371"/>
            <a:chOff x="666720" y="717395"/>
            <a:chExt cx="1568449" cy="1562371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7" name="46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7739082" y="714356"/>
            <a:ext cx="1568450" cy="1562371"/>
            <a:chOff x="666720" y="717395"/>
            <a:chExt cx="1568450" cy="1562371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5" name="74 Grupo"/>
          <p:cNvGrpSpPr/>
          <p:nvPr/>
        </p:nvGrpSpPr>
        <p:grpSpPr>
          <a:xfrm>
            <a:off x="666720" y="2643182"/>
            <a:ext cx="1568449" cy="1562371"/>
            <a:chOff x="666720" y="717395"/>
            <a:chExt cx="1568449" cy="1562371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9" name="78 Grupo"/>
          <p:cNvGrpSpPr/>
          <p:nvPr/>
        </p:nvGrpSpPr>
        <p:grpSpPr>
          <a:xfrm>
            <a:off x="2452670" y="2643182"/>
            <a:ext cx="1568450" cy="1562371"/>
            <a:chOff x="666720" y="717395"/>
            <a:chExt cx="1568450" cy="1562371"/>
          </a:xfrm>
        </p:grpSpPr>
        <p:pic>
          <p:nvPicPr>
            <p:cNvPr id="8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1" name="80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2" name="81 Grupo"/>
          <p:cNvGrpSpPr/>
          <p:nvPr/>
        </p:nvGrpSpPr>
        <p:grpSpPr>
          <a:xfrm>
            <a:off x="4220540" y="2640143"/>
            <a:ext cx="1568449" cy="1562371"/>
            <a:chOff x="666720" y="717395"/>
            <a:chExt cx="1568449" cy="1562371"/>
          </a:xfrm>
        </p:grpSpPr>
        <p:pic>
          <p:nvPicPr>
            <p:cNvPr id="8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4" name="83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5" name="84 Grupo"/>
          <p:cNvGrpSpPr/>
          <p:nvPr/>
        </p:nvGrpSpPr>
        <p:grpSpPr>
          <a:xfrm>
            <a:off x="5963765" y="2643182"/>
            <a:ext cx="1568450" cy="1562371"/>
            <a:chOff x="666720" y="717395"/>
            <a:chExt cx="1568450" cy="1562371"/>
          </a:xfrm>
        </p:grpSpPr>
        <p:pic>
          <p:nvPicPr>
            <p:cNvPr id="8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7" name="86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7739083" y="2643182"/>
            <a:ext cx="1568449" cy="1562371"/>
            <a:chOff x="666720" y="717395"/>
            <a:chExt cx="1568449" cy="1562371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3" name="92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666720" y="4572008"/>
            <a:ext cx="1568450" cy="1562371"/>
            <a:chOff x="666720" y="717395"/>
            <a:chExt cx="1568450" cy="1562371"/>
          </a:xfrm>
        </p:grpSpPr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110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2" name="111 Grupo"/>
          <p:cNvGrpSpPr/>
          <p:nvPr/>
        </p:nvGrpSpPr>
        <p:grpSpPr>
          <a:xfrm>
            <a:off x="2452670" y="4568969"/>
            <a:ext cx="1568449" cy="1562371"/>
            <a:chOff x="666720" y="717395"/>
            <a:chExt cx="1568449" cy="1562371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4" name="113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4220540" y="4568969"/>
            <a:ext cx="1568450" cy="1562371"/>
            <a:chOff x="666720" y="717395"/>
            <a:chExt cx="1568450" cy="1562371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7" name="116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5963765" y="4565930"/>
            <a:ext cx="1568449" cy="1562371"/>
            <a:chOff x="666720" y="717395"/>
            <a:chExt cx="1568449" cy="1562371"/>
          </a:xfrm>
        </p:grpSpPr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666720" y="717395"/>
              <a:ext cx="1568449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0" name="119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7739082" y="4568969"/>
            <a:ext cx="1568450" cy="1562371"/>
            <a:chOff x="666720" y="717395"/>
            <a:chExt cx="1568450" cy="1562371"/>
          </a:xfrm>
        </p:grpSpPr>
        <p:pic>
          <p:nvPicPr>
            <p:cNvPr id="12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66720" y="717395"/>
              <a:ext cx="1568450" cy="1562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3" name="122 CuadroTexto"/>
            <p:cNvSpPr txBox="1"/>
            <p:nvPr/>
          </p:nvSpPr>
          <p:spPr>
            <a:xfrm>
              <a:off x="976001" y="887622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</Words>
  <Application>Microsoft Office PowerPoint</Application>
  <PresentationFormat>A4 (210 x 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2022-07-05T23:04:38Z</dcterms:created>
  <dcterms:modified xsi:type="dcterms:W3CDTF">2022-07-22T15:57:46Z</dcterms:modified>
</cp:coreProperties>
</file>