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261 CuadroTexto"/>
          <p:cNvSpPr txBox="1"/>
          <p:nvPr/>
        </p:nvSpPr>
        <p:spPr>
          <a:xfrm>
            <a:off x="523844" y="59272"/>
            <a:ext cx="3785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chocolate Tita </a:t>
            </a:r>
            <a:endParaRPr lang="es-ES" dirty="0"/>
          </a:p>
        </p:txBody>
      </p:sp>
      <p:sp>
        <p:nvSpPr>
          <p:cNvPr id="291" name="290 Rectángulo"/>
          <p:cNvSpPr/>
          <p:nvPr/>
        </p:nvSpPr>
        <p:spPr>
          <a:xfrm>
            <a:off x="8483361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8" name="57 Grupo"/>
          <p:cNvGrpSpPr/>
          <p:nvPr/>
        </p:nvGrpSpPr>
        <p:grpSpPr>
          <a:xfrm>
            <a:off x="595282" y="573521"/>
            <a:ext cx="2720805" cy="1819956"/>
            <a:chOff x="595282" y="573521"/>
            <a:chExt cx="2720805" cy="1819956"/>
          </a:xfrm>
        </p:grpSpPr>
        <p:pic>
          <p:nvPicPr>
            <p:cNvPr id="25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6" name="55 CuadroTexto"/>
            <p:cNvSpPr txBox="1"/>
            <p:nvPr/>
          </p:nvSpPr>
          <p:spPr>
            <a:xfrm>
              <a:off x="1734498" y="589753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CC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7" name="56 CuadroTexto"/>
            <p:cNvSpPr txBox="1"/>
            <p:nvPr/>
          </p:nvSpPr>
          <p:spPr>
            <a:xfrm>
              <a:off x="1835308" y="92444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75" name="74 Grupo"/>
          <p:cNvGrpSpPr/>
          <p:nvPr/>
        </p:nvGrpSpPr>
        <p:grpSpPr>
          <a:xfrm>
            <a:off x="3667116" y="571480"/>
            <a:ext cx="2720805" cy="1819956"/>
            <a:chOff x="595282" y="573521"/>
            <a:chExt cx="2720805" cy="1819956"/>
          </a:xfrm>
        </p:grpSpPr>
        <p:pic>
          <p:nvPicPr>
            <p:cNvPr id="7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7" name="76 CuadroTexto"/>
            <p:cNvSpPr txBox="1"/>
            <p:nvPr/>
          </p:nvSpPr>
          <p:spPr>
            <a:xfrm>
              <a:off x="1734498" y="589753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CC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8" name="77 CuadroTexto"/>
            <p:cNvSpPr txBox="1"/>
            <p:nvPr/>
          </p:nvSpPr>
          <p:spPr>
            <a:xfrm>
              <a:off x="1835308" y="92444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79" name="78 Grupo"/>
          <p:cNvGrpSpPr/>
          <p:nvPr/>
        </p:nvGrpSpPr>
        <p:grpSpPr>
          <a:xfrm>
            <a:off x="6738950" y="571480"/>
            <a:ext cx="2720805" cy="1819956"/>
            <a:chOff x="595282" y="573521"/>
            <a:chExt cx="2720805" cy="1819956"/>
          </a:xfrm>
        </p:grpSpPr>
        <p:pic>
          <p:nvPicPr>
            <p:cNvPr id="8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1" name="80 CuadroTexto"/>
            <p:cNvSpPr txBox="1"/>
            <p:nvPr/>
          </p:nvSpPr>
          <p:spPr>
            <a:xfrm>
              <a:off x="1734498" y="589753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CC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2" name="81 CuadroTexto"/>
            <p:cNvSpPr txBox="1"/>
            <p:nvPr/>
          </p:nvSpPr>
          <p:spPr>
            <a:xfrm>
              <a:off x="1835308" y="92444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07" name="106 Grupo"/>
          <p:cNvGrpSpPr/>
          <p:nvPr/>
        </p:nvGrpSpPr>
        <p:grpSpPr>
          <a:xfrm>
            <a:off x="595282" y="2643182"/>
            <a:ext cx="2720805" cy="1819956"/>
            <a:chOff x="595282" y="573521"/>
            <a:chExt cx="2720805" cy="1819956"/>
          </a:xfrm>
        </p:grpSpPr>
        <p:pic>
          <p:nvPicPr>
            <p:cNvPr id="108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1" name="120 CuadroTexto"/>
            <p:cNvSpPr txBox="1"/>
            <p:nvPr/>
          </p:nvSpPr>
          <p:spPr>
            <a:xfrm>
              <a:off x="1734498" y="589753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CC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2" name="121 CuadroTexto"/>
            <p:cNvSpPr txBox="1"/>
            <p:nvPr/>
          </p:nvSpPr>
          <p:spPr>
            <a:xfrm>
              <a:off x="1835308" y="92444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23" name="122 Grupo"/>
          <p:cNvGrpSpPr/>
          <p:nvPr/>
        </p:nvGrpSpPr>
        <p:grpSpPr>
          <a:xfrm>
            <a:off x="3667116" y="2641141"/>
            <a:ext cx="2720805" cy="1819956"/>
            <a:chOff x="595282" y="573521"/>
            <a:chExt cx="2720805" cy="1819956"/>
          </a:xfrm>
        </p:grpSpPr>
        <p:pic>
          <p:nvPicPr>
            <p:cNvPr id="12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5" name="124 CuadroTexto"/>
            <p:cNvSpPr txBox="1"/>
            <p:nvPr/>
          </p:nvSpPr>
          <p:spPr>
            <a:xfrm>
              <a:off x="1734498" y="589753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CC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6" name="125 CuadroTexto"/>
            <p:cNvSpPr txBox="1"/>
            <p:nvPr/>
          </p:nvSpPr>
          <p:spPr>
            <a:xfrm>
              <a:off x="1835308" y="92444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27" name="126 Grupo"/>
          <p:cNvGrpSpPr/>
          <p:nvPr/>
        </p:nvGrpSpPr>
        <p:grpSpPr>
          <a:xfrm>
            <a:off x="6738950" y="2641141"/>
            <a:ext cx="2720805" cy="1819956"/>
            <a:chOff x="595282" y="573521"/>
            <a:chExt cx="2720805" cy="1819956"/>
          </a:xfrm>
        </p:grpSpPr>
        <p:pic>
          <p:nvPicPr>
            <p:cNvPr id="128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9" name="128 CuadroTexto"/>
            <p:cNvSpPr txBox="1"/>
            <p:nvPr/>
          </p:nvSpPr>
          <p:spPr>
            <a:xfrm>
              <a:off x="1734498" y="589753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CC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30" name="129 CuadroTexto"/>
            <p:cNvSpPr txBox="1"/>
            <p:nvPr/>
          </p:nvSpPr>
          <p:spPr>
            <a:xfrm>
              <a:off x="1835308" y="92444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43" name="142 Grupo"/>
          <p:cNvGrpSpPr/>
          <p:nvPr/>
        </p:nvGrpSpPr>
        <p:grpSpPr>
          <a:xfrm>
            <a:off x="595282" y="4751096"/>
            <a:ext cx="2720805" cy="1819956"/>
            <a:chOff x="595282" y="573521"/>
            <a:chExt cx="2720805" cy="1819956"/>
          </a:xfrm>
        </p:grpSpPr>
        <p:pic>
          <p:nvPicPr>
            <p:cNvPr id="14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5" name="144 CuadroTexto"/>
            <p:cNvSpPr txBox="1"/>
            <p:nvPr/>
          </p:nvSpPr>
          <p:spPr>
            <a:xfrm>
              <a:off x="1734498" y="589753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CC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46" name="145 CuadroTexto"/>
            <p:cNvSpPr txBox="1"/>
            <p:nvPr/>
          </p:nvSpPr>
          <p:spPr>
            <a:xfrm>
              <a:off x="1835308" y="92444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47" name="146 Grupo"/>
          <p:cNvGrpSpPr/>
          <p:nvPr/>
        </p:nvGrpSpPr>
        <p:grpSpPr>
          <a:xfrm>
            <a:off x="3667116" y="4749055"/>
            <a:ext cx="2720805" cy="1819956"/>
            <a:chOff x="595282" y="573521"/>
            <a:chExt cx="2720805" cy="1819956"/>
          </a:xfrm>
        </p:grpSpPr>
        <p:pic>
          <p:nvPicPr>
            <p:cNvPr id="148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9" name="148 CuadroTexto"/>
            <p:cNvSpPr txBox="1"/>
            <p:nvPr/>
          </p:nvSpPr>
          <p:spPr>
            <a:xfrm>
              <a:off x="1734498" y="589753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CC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50" name="149 CuadroTexto"/>
            <p:cNvSpPr txBox="1"/>
            <p:nvPr/>
          </p:nvSpPr>
          <p:spPr>
            <a:xfrm>
              <a:off x="1835308" y="92444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51" name="150 Grupo"/>
          <p:cNvGrpSpPr/>
          <p:nvPr/>
        </p:nvGrpSpPr>
        <p:grpSpPr>
          <a:xfrm>
            <a:off x="6738950" y="4749055"/>
            <a:ext cx="2720805" cy="1819956"/>
            <a:chOff x="595282" y="573521"/>
            <a:chExt cx="2720805" cy="1819956"/>
          </a:xfrm>
        </p:grpSpPr>
        <p:pic>
          <p:nvPicPr>
            <p:cNvPr id="15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3" name="152 CuadroTexto"/>
            <p:cNvSpPr txBox="1"/>
            <p:nvPr/>
          </p:nvSpPr>
          <p:spPr>
            <a:xfrm>
              <a:off x="1734498" y="589753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CC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54" name="153 CuadroTexto"/>
            <p:cNvSpPr txBox="1"/>
            <p:nvPr/>
          </p:nvSpPr>
          <p:spPr>
            <a:xfrm>
              <a:off x="1835308" y="92444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36</Words>
  <Application>Microsoft Office PowerPoint</Application>
  <PresentationFormat>A4 (210 x 297 mm)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22</cp:revision>
  <dcterms:created xsi:type="dcterms:W3CDTF">2022-07-05T23:04:38Z</dcterms:created>
  <dcterms:modified xsi:type="dcterms:W3CDTF">2022-07-22T15:59:12Z</dcterms:modified>
</cp:coreProperties>
</file>