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23/07/2022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261 CuadroTexto"/>
          <p:cNvSpPr txBox="1"/>
          <p:nvPr/>
        </p:nvSpPr>
        <p:spPr>
          <a:xfrm>
            <a:off x="523844" y="59272"/>
            <a:ext cx="3785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chocolate Tita </a:t>
            </a:r>
            <a:endParaRPr lang="es-ES" dirty="0"/>
          </a:p>
        </p:txBody>
      </p:sp>
      <p:sp>
        <p:nvSpPr>
          <p:cNvPr id="291" name="290 Rectángulo"/>
          <p:cNvSpPr/>
          <p:nvPr/>
        </p:nvSpPr>
        <p:spPr>
          <a:xfrm>
            <a:off x="8483361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58" name="57 Grupo"/>
          <p:cNvGrpSpPr/>
          <p:nvPr/>
        </p:nvGrpSpPr>
        <p:grpSpPr>
          <a:xfrm>
            <a:off x="595282" y="573521"/>
            <a:ext cx="2720803" cy="1819956"/>
            <a:chOff x="595283" y="573521"/>
            <a:chExt cx="2720803" cy="1819956"/>
          </a:xfrm>
        </p:grpSpPr>
        <p:pic>
          <p:nvPicPr>
            <p:cNvPr id="255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3" y="573521"/>
              <a:ext cx="2720803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6" name="55 CuadroTexto"/>
            <p:cNvSpPr txBox="1"/>
            <p:nvPr/>
          </p:nvSpPr>
          <p:spPr>
            <a:xfrm>
              <a:off x="1734498" y="589753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57" name="56 CuadroTexto"/>
            <p:cNvSpPr txBox="1"/>
            <p:nvPr/>
          </p:nvSpPr>
          <p:spPr>
            <a:xfrm>
              <a:off x="1835308" y="92444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60" name="59 Grupo"/>
          <p:cNvGrpSpPr/>
          <p:nvPr/>
        </p:nvGrpSpPr>
        <p:grpSpPr>
          <a:xfrm>
            <a:off x="3667115" y="571480"/>
            <a:ext cx="2720803" cy="1819956"/>
            <a:chOff x="595283" y="573521"/>
            <a:chExt cx="2720803" cy="1819956"/>
          </a:xfrm>
        </p:grpSpPr>
        <p:pic>
          <p:nvPicPr>
            <p:cNvPr id="6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3" y="573521"/>
              <a:ext cx="2720803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2" name="61 CuadroTexto"/>
            <p:cNvSpPr txBox="1"/>
            <p:nvPr/>
          </p:nvSpPr>
          <p:spPr>
            <a:xfrm>
              <a:off x="1734498" y="589753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63" name="62 CuadroTexto"/>
            <p:cNvSpPr txBox="1"/>
            <p:nvPr/>
          </p:nvSpPr>
          <p:spPr>
            <a:xfrm>
              <a:off x="1835308" y="92444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68" name="67 Grupo"/>
          <p:cNvGrpSpPr/>
          <p:nvPr/>
        </p:nvGrpSpPr>
        <p:grpSpPr>
          <a:xfrm>
            <a:off x="6738949" y="571480"/>
            <a:ext cx="2720803" cy="1819956"/>
            <a:chOff x="595283" y="573521"/>
            <a:chExt cx="2720803" cy="1819956"/>
          </a:xfrm>
        </p:grpSpPr>
        <p:pic>
          <p:nvPicPr>
            <p:cNvPr id="69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3" y="573521"/>
              <a:ext cx="2720803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0" name="69 CuadroTexto"/>
            <p:cNvSpPr txBox="1"/>
            <p:nvPr/>
          </p:nvSpPr>
          <p:spPr>
            <a:xfrm>
              <a:off x="1734498" y="589753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71" name="70 CuadroTexto"/>
            <p:cNvSpPr txBox="1"/>
            <p:nvPr/>
          </p:nvSpPr>
          <p:spPr>
            <a:xfrm>
              <a:off x="1835308" y="92444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92" name="91 Grupo"/>
          <p:cNvGrpSpPr/>
          <p:nvPr/>
        </p:nvGrpSpPr>
        <p:grpSpPr>
          <a:xfrm>
            <a:off x="595282" y="2643182"/>
            <a:ext cx="2720803" cy="1819956"/>
            <a:chOff x="595283" y="573521"/>
            <a:chExt cx="2720803" cy="1819956"/>
          </a:xfrm>
        </p:grpSpPr>
        <p:pic>
          <p:nvPicPr>
            <p:cNvPr id="93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3" y="573521"/>
              <a:ext cx="2720803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4" name="93 CuadroTexto"/>
            <p:cNvSpPr txBox="1"/>
            <p:nvPr/>
          </p:nvSpPr>
          <p:spPr>
            <a:xfrm>
              <a:off x="1734498" y="589753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5" name="94 CuadroTexto"/>
            <p:cNvSpPr txBox="1"/>
            <p:nvPr/>
          </p:nvSpPr>
          <p:spPr>
            <a:xfrm>
              <a:off x="1835308" y="92444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96" name="95 Grupo"/>
          <p:cNvGrpSpPr/>
          <p:nvPr/>
        </p:nvGrpSpPr>
        <p:grpSpPr>
          <a:xfrm>
            <a:off x="3667115" y="2641141"/>
            <a:ext cx="2720803" cy="1819956"/>
            <a:chOff x="595283" y="573521"/>
            <a:chExt cx="2720803" cy="1819956"/>
          </a:xfrm>
        </p:grpSpPr>
        <p:pic>
          <p:nvPicPr>
            <p:cNvPr id="97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3" y="573521"/>
              <a:ext cx="2720803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8" name="97 CuadroTexto"/>
            <p:cNvSpPr txBox="1"/>
            <p:nvPr/>
          </p:nvSpPr>
          <p:spPr>
            <a:xfrm>
              <a:off x="1734498" y="589753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99" name="98 CuadroTexto"/>
            <p:cNvSpPr txBox="1"/>
            <p:nvPr/>
          </p:nvSpPr>
          <p:spPr>
            <a:xfrm>
              <a:off x="1835308" y="92444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00" name="99 Grupo"/>
          <p:cNvGrpSpPr/>
          <p:nvPr/>
        </p:nvGrpSpPr>
        <p:grpSpPr>
          <a:xfrm>
            <a:off x="6738949" y="2641141"/>
            <a:ext cx="2720803" cy="1819956"/>
            <a:chOff x="595283" y="573521"/>
            <a:chExt cx="2720803" cy="1819956"/>
          </a:xfrm>
        </p:grpSpPr>
        <p:pic>
          <p:nvPicPr>
            <p:cNvPr id="10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3" y="573521"/>
              <a:ext cx="2720803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2" name="101 CuadroTexto"/>
            <p:cNvSpPr txBox="1"/>
            <p:nvPr/>
          </p:nvSpPr>
          <p:spPr>
            <a:xfrm>
              <a:off x="1734498" y="589753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03" name="102 CuadroTexto"/>
            <p:cNvSpPr txBox="1"/>
            <p:nvPr/>
          </p:nvSpPr>
          <p:spPr>
            <a:xfrm>
              <a:off x="1835308" y="92444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18" name="117 Grupo"/>
          <p:cNvGrpSpPr/>
          <p:nvPr/>
        </p:nvGrpSpPr>
        <p:grpSpPr>
          <a:xfrm>
            <a:off x="595282" y="4759163"/>
            <a:ext cx="2720803" cy="1819956"/>
            <a:chOff x="595283" y="573521"/>
            <a:chExt cx="2720803" cy="1819956"/>
          </a:xfrm>
        </p:grpSpPr>
        <p:pic>
          <p:nvPicPr>
            <p:cNvPr id="119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3" y="573521"/>
              <a:ext cx="2720803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0" name="119 CuadroTexto"/>
            <p:cNvSpPr txBox="1"/>
            <p:nvPr/>
          </p:nvSpPr>
          <p:spPr>
            <a:xfrm>
              <a:off x="1734498" y="589753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31" name="130 CuadroTexto"/>
            <p:cNvSpPr txBox="1"/>
            <p:nvPr/>
          </p:nvSpPr>
          <p:spPr>
            <a:xfrm>
              <a:off x="1835308" y="92444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32" name="131 Grupo"/>
          <p:cNvGrpSpPr/>
          <p:nvPr/>
        </p:nvGrpSpPr>
        <p:grpSpPr>
          <a:xfrm>
            <a:off x="3667115" y="4757122"/>
            <a:ext cx="2720803" cy="1819956"/>
            <a:chOff x="595283" y="573521"/>
            <a:chExt cx="2720803" cy="1819956"/>
          </a:xfrm>
        </p:grpSpPr>
        <p:pic>
          <p:nvPicPr>
            <p:cNvPr id="133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3" y="573521"/>
              <a:ext cx="2720803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4" name="133 CuadroTexto"/>
            <p:cNvSpPr txBox="1"/>
            <p:nvPr/>
          </p:nvSpPr>
          <p:spPr>
            <a:xfrm>
              <a:off x="1734498" y="589753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35" name="134 CuadroTexto"/>
            <p:cNvSpPr txBox="1"/>
            <p:nvPr/>
          </p:nvSpPr>
          <p:spPr>
            <a:xfrm>
              <a:off x="1835308" y="92444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  <p:grpSp>
        <p:nvGrpSpPr>
          <p:cNvPr id="136" name="135 Grupo"/>
          <p:cNvGrpSpPr/>
          <p:nvPr/>
        </p:nvGrpSpPr>
        <p:grpSpPr>
          <a:xfrm>
            <a:off x="6738949" y="4757122"/>
            <a:ext cx="2720803" cy="1819956"/>
            <a:chOff x="595283" y="573521"/>
            <a:chExt cx="2720803" cy="1819956"/>
          </a:xfrm>
        </p:grpSpPr>
        <p:pic>
          <p:nvPicPr>
            <p:cNvPr id="137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95283" y="573521"/>
              <a:ext cx="2720803" cy="1819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8" name="137 CuadroTexto"/>
            <p:cNvSpPr txBox="1"/>
            <p:nvPr/>
          </p:nvSpPr>
          <p:spPr>
            <a:xfrm>
              <a:off x="1734498" y="589753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latin typeface="+mj-lt"/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39" name="138 CuadroTexto"/>
            <p:cNvSpPr txBox="1"/>
            <p:nvPr/>
          </p:nvSpPr>
          <p:spPr>
            <a:xfrm>
              <a:off x="1835308" y="924444"/>
              <a:ext cx="1184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b="1" dirty="0" smtClean="0">
                  <a:solidFill>
                    <a:srgbClr val="0000FF"/>
                  </a:solidFill>
                  <a:latin typeface="+mj-lt"/>
                  <a:cs typeface="Arial" pitchFamily="34" charset="0"/>
                </a:rPr>
                <a:t>Cumplo xx</a:t>
              </a:r>
              <a:endParaRPr lang="es-MX" b="1" dirty="0">
                <a:solidFill>
                  <a:srgbClr val="0000FF"/>
                </a:solidFill>
                <a:latin typeface="+mj-lt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36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23</cp:revision>
  <dcterms:created xsi:type="dcterms:W3CDTF">2022-07-05T23:04:38Z</dcterms:created>
  <dcterms:modified xsi:type="dcterms:W3CDTF">2022-07-23T22:14:13Z</dcterms:modified>
</cp:coreProperties>
</file>