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23/07/2022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8" name="57 Grupo"/>
          <p:cNvGrpSpPr/>
          <p:nvPr/>
        </p:nvGrpSpPr>
        <p:grpSpPr>
          <a:xfrm>
            <a:off x="595282" y="573521"/>
            <a:ext cx="2720803" cy="1819956"/>
            <a:chOff x="595283" y="573521"/>
            <a:chExt cx="2720803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6" name="55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0" name="59 Grupo"/>
          <p:cNvGrpSpPr/>
          <p:nvPr/>
        </p:nvGrpSpPr>
        <p:grpSpPr>
          <a:xfrm>
            <a:off x="3667115" y="571480"/>
            <a:ext cx="2720803" cy="1819956"/>
            <a:chOff x="595283" y="573521"/>
            <a:chExt cx="2720803" cy="1819956"/>
          </a:xfrm>
        </p:grpSpPr>
        <p:pic>
          <p:nvPicPr>
            <p:cNvPr id="6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2" name="61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3" name="62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8" name="67 Grupo"/>
          <p:cNvGrpSpPr/>
          <p:nvPr/>
        </p:nvGrpSpPr>
        <p:grpSpPr>
          <a:xfrm>
            <a:off x="6738949" y="571480"/>
            <a:ext cx="2720803" cy="1819956"/>
            <a:chOff x="595283" y="573521"/>
            <a:chExt cx="2720803" cy="1819956"/>
          </a:xfrm>
        </p:grpSpPr>
        <p:pic>
          <p:nvPicPr>
            <p:cNvPr id="6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0" name="69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1" name="70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2" name="91 Grupo"/>
          <p:cNvGrpSpPr/>
          <p:nvPr/>
        </p:nvGrpSpPr>
        <p:grpSpPr>
          <a:xfrm>
            <a:off x="595282" y="2643182"/>
            <a:ext cx="2720803" cy="1819956"/>
            <a:chOff x="595283" y="573521"/>
            <a:chExt cx="2720803" cy="1819956"/>
          </a:xfrm>
        </p:grpSpPr>
        <p:pic>
          <p:nvPicPr>
            <p:cNvPr id="9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4" name="93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5" name="94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6" name="95 Grupo"/>
          <p:cNvGrpSpPr/>
          <p:nvPr/>
        </p:nvGrpSpPr>
        <p:grpSpPr>
          <a:xfrm>
            <a:off x="3667115" y="2641141"/>
            <a:ext cx="2720803" cy="1819956"/>
            <a:chOff x="595283" y="573521"/>
            <a:chExt cx="2720803" cy="1819956"/>
          </a:xfrm>
        </p:grpSpPr>
        <p:pic>
          <p:nvPicPr>
            <p:cNvPr id="9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8" name="97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9" name="98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0" name="99 Grupo"/>
          <p:cNvGrpSpPr/>
          <p:nvPr/>
        </p:nvGrpSpPr>
        <p:grpSpPr>
          <a:xfrm>
            <a:off x="6738949" y="2641141"/>
            <a:ext cx="2720803" cy="1819956"/>
            <a:chOff x="595283" y="573521"/>
            <a:chExt cx="2720803" cy="1819956"/>
          </a:xfrm>
        </p:grpSpPr>
        <p:pic>
          <p:nvPicPr>
            <p:cNvPr id="101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2" name="101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3" name="102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595282" y="4759163"/>
            <a:ext cx="2720803" cy="1819956"/>
            <a:chOff x="595283" y="573521"/>
            <a:chExt cx="2720803" cy="1819956"/>
          </a:xfrm>
        </p:grpSpPr>
        <p:pic>
          <p:nvPicPr>
            <p:cNvPr id="119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20" name="119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1" name="130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2" name="131 Grupo"/>
          <p:cNvGrpSpPr/>
          <p:nvPr/>
        </p:nvGrpSpPr>
        <p:grpSpPr>
          <a:xfrm>
            <a:off x="3667115" y="4757122"/>
            <a:ext cx="2720803" cy="1819956"/>
            <a:chOff x="595283" y="573521"/>
            <a:chExt cx="2720803" cy="1819956"/>
          </a:xfrm>
        </p:grpSpPr>
        <p:pic>
          <p:nvPicPr>
            <p:cNvPr id="133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4" name="133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5" name="134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6" name="135 Grupo"/>
          <p:cNvGrpSpPr/>
          <p:nvPr/>
        </p:nvGrpSpPr>
        <p:grpSpPr>
          <a:xfrm>
            <a:off x="6738949" y="4757122"/>
            <a:ext cx="2720803" cy="1819956"/>
            <a:chOff x="595283" y="573521"/>
            <a:chExt cx="2720803" cy="1819956"/>
          </a:xfrm>
        </p:grpSpPr>
        <p:pic>
          <p:nvPicPr>
            <p:cNvPr id="137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3521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8" name="137 CuadroTexto"/>
            <p:cNvSpPr txBox="1"/>
            <p:nvPr/>
          </p:nvSpPr>
          <p:spPr>
            <a:xfrm>
              <a:off x="1734498" y="589753"/>
              <a:ext cx="14037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8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8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9" name="138 CuadroTexto"/>
            <p:cNvSpPr txBox="1"/>
            <p:nvPr/>
          </p:nvSpPr>
          <p:spPr>
            <a:xfrm>
              <a:off x="1835308" y="92444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2022-07-23T22:14:13Z</dcterms:modified>
</cp:coreProperties>
</file>