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95282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8" y="2809860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70227" y="5024438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70228" y="7239016"/>
            <a:ext cx="5117543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2022-07-11T19:24:33Z</dcterms:modified>
</cp:coreProperties>
</file>