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530601" y="960522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90" name="89 CuadroTexto"/>
          <p:cNvSpPr txBox="1"/>
          <p:nvPr/>
        </p:nvSpPr>
        <p:spPr>
          <a:xfrm>
            <a:off x="166654" y="71414"/>
            <a:ext cx="4799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Turrón y </a:t>
            </a:r>
            <a:r>
              <a:rPr lang="es-MX" dirty="0" err="1" smtClean="0"/>
              <a:t>Mani</a:t>
            </a:r>
            <a:r>
              <a:rPr lang="es-MX" dirty="0" smtClean="0"/>
              <a:t> 25 Gramos </a:t>
            </a:r>
            <a:endParaRPr lang="es-ES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214950" y="1270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98" name="97 Grupo"/>
          <p:cNvGrpSpPr/>
          <p:nvPr/>
        </p:nvGrpSpPr>
        <p:grpSpPr>
          <a:xfrm>
            <a:off x="664184" y="595282"/>
            <a:ext cx="5572317" cy="1110781"/>
            <a:chOff x="664184" y="595282"/>
            <a:chExt cx="5572317" cy="1110781"/>
          </a:xfrm>
        </p:grpSpPr>
        <p:pic>
          <p:nvPicPr>
            <p:cNvPr id="99" name="98 Imagen" descr="Etiquetas de cumpleños caballeros y dragones 27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4184" y="595282"/>
              <a:ext cx="5572317" cy="1110781"/>
            </a:xfrm>
            <a:prstGeom prst="rect">
              <a:avLst/>
            </a:prstGeom>
          </p:spPr>
        </p:pic>
        <p:sp>
          <p:nvSpPr>
            <p:cNvPr id="100" name="99 CuadroTexto"/>
            <p:cNvSpPr txBox="1"/>
            <p:nvPr/>
          </p:nvSpPr>
          <p:spPr>
            <a:xfrm>
              <a:off x="2769864" y="89083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01" name="100 Grupo"/>
          <p:cNvGrpSpPr/>
          <p:nvPr/>
        </p:nvGrpSpPr>
        <p:grpSpPr>
          <a:xfrm>
            <a:off x="664184" y="1881166"/>
            <a:ext cx="5572317" cy="1110781"/>
            <a:chOff x="664184" y="595282"/>
            <a:chExt cx="5572317" cy="1110781"/>
          </a:xfrm>
        </p:grpSpPr>
        <p:pic>
          <p:nvPicPr>
            <p:cNvPr id="102" name="101 Imagen" descr="Etiquetas de cumpleños caballeros y dragones 27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4184" y="595282"/>
              <a:ext cx="5572317" cy="1110781"/>
            </a:xfrm>
            <a:prstGeom prst="rect">
              <a:avLst/>
            </a:prstGeom>
          </p:spPr>
        </p:pic>
        <p:sp>
          <p:nvSpPr>
            <p:cNvPr id="103" name="102 CuadroTexto"/>
            <p:cNvSpPr txBox="1"/>
            <p:nvPr/>
          </p:nvSpPr>
          <p:spPr>
            <a:xfrm>
              <a:off x="2769864" y="89083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10" name="109 Grupo"/>
          <p:cNvGrpSpPr/>
          <p:nvPr/>
        </p:nvGrpSpPr>
        <p:grpSpPr>
          <a:xfrm>
            <a:off x="664184" y="3167050"/>
            <a:ext cx="5572317" cy="1110781"/>
            <a:chOff x="664184" y="595282"/>
            <a:chExt cx="5572317" cy="1110781"/>
          </a:xfrm>
        </p:grpSpPr>
        <p:pic>
          <p:nvPicPr>
            <p:cNvPr id="111" name="110 Imagen" descr="Etiquetas de cumpleños caballeros y dragones 27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4184" y="595282"/>
              <a:ext cx="5572317" cy="1110781"/>
            </a:xfrm>
            <a:prstGeom prst="rect">
              <a:avLst/>
            </a:prstGeom>
          </p:spPr>
        </p:pic>
        <p:sp>
          <p:nvSpPr>
            <p:cNvPr id="112" name="111 CuadroTexto"/>
            <p:cNvSpPr txBox="1"/>
            <p:nvPr/>
          </p:nvSpPr>
          <p:spPr>
            <a:xfrm>
              <a:off x="2769864" y="89083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13" name="112 Grupo"/>
          <p:cNvGrpSpPr/>
          <p:nvPr/>
        </p:nvGrpSpPr>
        <p:grpSpPr>
          <a:xfrm>
            <a:off x="664184" y="4452934"/>
            <a:ext cx="5572317" cy="1110781"/>
            <a:chOff x="664184" y="595282"/>
            <a:chExt cx="5572317" cy="1110781"/>
          </a:xfrm>
        </p:grpSpPr>
        <p:pic>
          <p:nvPicPr>
            <p:cNvPr id="114" name="113 Imagen" descr="Etiquetas de cumpleños caballeros y dragones 27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4184" y="595282"/>
              <a:ext cx="5572317" cy="1110781"/>
            </a:xfrm>
            <a:prstGeom prst="rect">
              <a:avLst/>
            </a:prstGeom>
          </p:spPr>
        </p:pic>
        <p:sp>
          <p:nvSpPr>
            <p:cNvPr id="115" name="114 CuadroTexto"/>
            <p:cNvSpPr txBox="1"/>
            <p:nvPr/>
          </p:nvSpPr>
          <p:spPr>
            <a:xfrm>
              <a:off x="2769864" y="89083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22" name="121 Grupo"/>
          <p:cNvGrpSpPr/>
          <p:nvPr/>
        </p:nvGrpSpPr>
        <p:grpSpPr>
          <a:xfrm>
            <a:off x="664184" y="5738818"/>
            <a:ext cx="5572317" cy="1110781"/>
            <a:chOff x="664184" y="595282"/>
            <a:chExt cx="5572317" cy="1110781"/>
          </a:xfrm>
        </p:grpSpPr>
        <p:pic>
          <p:nvPicPr>
            <p:cNvPr id="123" name="122 Imagen" descr="Etiquetas de cumpleños caballeros y dragones 27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4184" y="595282"/>
              <a:ext cx="5572317" cy="1110781"/>
            </a:xfrm>
            <a:prstGeom prst="rect">
              <a:avLst/>
            </a:prstGeom>
          </p:spPr>
        </p:pic>
        <p:sp>
          <p:nvSpPr>
            <p:cNvPr id="124" name="123 CuadroTexto"/>
            <p:cNvSpPr txBox="1"/>
            <p:nvPr/>
          </p:nvSpPr>
          <p:spPr>
            <a:xfrm>
              <a:off x="2769864" y="89083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25" name="124 Grupo"/>
          <p:cNvGrpSpPr/>
          <p:nvPr/>
        </p:nvGrpSpPr>
        <p:grpSpPr>
          <a:xfrm>
            <a:off x="664184" y="7024702"/>
            <a:ext cx="5572317" cy="1110781"/>
            <a:chOff x="664184" y="595282"/>
            <a:chExt cx="5572317" cy="1110781"/>
          </a:xfrm>
        </p:grpSpPr>
        <p:pic>
          <p:nvPicPr>
            <p:cNvPr id="126" name="125 Imagen" descr="Etiquetas de cumpleños caballeros y dragones 27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4184" y="595282"/>
              <a:ext cx="5572317" cy="1110781"/>
            </a:xfrm>
            <a:prstGeom prst="rect">
              <a:avLst/>
            </a:prstGeom>
          </p:spPr>
        </p:pic>
        <p:sp>
          <p:nvSpPr>
            <p:cNvPr id="127" name="126 CuadroTexto"/>
            <p:cNvSpPr txBox="1"/>
            <p:nvPr/>
          </p:nvSpPr>
          <p:spPr>
            <a:xfrm>
              <a:off x="2769864" y="89083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31" name="130 Grupo"/>
          <p:cNvGrpSpPr/>
          <p:nvPr/>
        </p:nvGrpSpPr>
        <p:grpSpPr>
          <a:xfrm>
            <a:off x="664184" y="8310586"/>
            <a:ext cx="5572317" cy="1110781"/>
            <a:chOff x="664184" y="595282"/>
            <a:chExt cx="5572317" cy="1110781"/>
          </a:xfrm>
        </p:grpSpPr>
        <p:pic>
          <p:nvPicPr>
            <p:cNvPr id="132" name="131 Imagen" descr="Etiquetas de cumpleños caballeros y dragones 27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4184" y="595282"/>
              <a:ext cx="5572317" cy="1110781"/>
            </a:xfrm>
            <a:prstGeom prst="rect">
              <a:avLst/>
            </a:prstGeom>
          </p:spPr>
        </p:pic>
        <p:sp>
          <p:nvSpPr>
            <p:cNvPr id="133" name="132 CuadroTexto"/>
            <p:cNvSpPr txBox="1"/>
            <p:nvPr/>
          </p:nvSpPr>
          <p:spPr>
            <a:xfrm>
              <a:off x="2769864" y="89083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19</Words>
  <Application>Microsoft Office PowerPoint</Application>
  <PresentationFormat>A4 (210 x 297 mm)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10</cp:revision>
  <dcterms:created xsi:type="dcterms:W3CDTF">2022-07-05T23:03:28Z</dcterms:created>
  <dcterms:modified xsi:type="dcterms:W3CDTF">2022-07-10T13:34:52Z</dcterms:modified>
</cp:coreProperties>
</file>