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grpSp>
        <p:nvGrpSpPr>
          <p:cNvPr id="293" name="292 Grupo"/>
          <p:cNvGrpSpPr/>
          <p:nvPr/>
        </p:nvGrpSpPr>
        <p:grpSpPr>
          <a:xfrm>
            <a:off x="546659" y="1009791"/>
            <a:ext cx="2727325" cy="2190402"/>
            <a:chOff x="309530" y="1214596"/>
            <a:chExt cx="2727325" cy="2190402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09530" y="1214596"/>
              <a:ext cx="2727325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5" name="294 CuadroTexto"/>
            <p:cNvSpPr txBox="1"/>
            <p:nvPr/>
          </p:nvSpPr>
          <p:spPr>
            <a:xfrm>
              <a:off x="1566508" y="2358717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296" name="295 CuadroTexto"/>
            <p:cNvSpPr txBox="1"/>
            <p:nvPr/>
          </p:nvSpPr>
          <p:spPr>
            <a:xfrm>
              <a:off x="1564180" y="207167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297" name="296 Grupo"/>
          <p:cNvGrpSpPr/>
          <p:nvPr/>
        </p:nvGrpSpPr>
        <p:grpSpPr>
          <a:xfrm>
            <a:off x="6653282" y="996551"/>
            <a:ext cx="2727325" cy="2184300"/>
            <a:chOff x="6417702" y="1201356"/>
            <a:chExt cx="2727325" cy="2184300"/>
          </a:xfrm>
        </p:grpSpPr>
        <p:pic>
          <p:nvPicPr>
            <p:cNvPr id="298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417702" y="1201356"/>
              <a:ext cx="2727325" cy="218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9" name="298 CuadroTexto"/>
            <p:cNvSpPr txBox="1"/>
            <p:nvPr/>
          </p:nvSpPr>
          <p:spPr>
            <a:xfrm>
              <a:off x="7727439" y="222812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300" name="299 CuadroTexto"/>
            <p:cNvSpPr txBox="1"/>
            <p:nvPr/>
          </p:nvSpPr>
          <p:spPr>
            <a:xfrm>
              <a:off x="7775024" y="1941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764284" y="928670"/>
            <a:ext cx="247067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3" name="32 Grupo"/>
          <p:cNvGrpSpPr/>
          <p:nvPr/>
        </p:nvGrpSpPr>
        <p:grpSpPr>
          <a:xfrm>
            <a:off x="545110" y="3714752"/>
            <a:ext cx="2727325" cy="2190402"/>
            <a:chOff x="309530" y="1214596"/>
            <a:chExt cx="2727325" cy="2190402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09530" y="1214596"/>
              <a:ext cx="2727325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34 CuadroTexto"/>
            <p:cNvSpPr txBox="1"/>
            <p:nvPr/>
          </p:nvSpPr>
          <p:spPr>
            <a:xfrm>
              <a:off x="1566508" y="2358717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1564180" y="207167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6653282" y="3701512"/>
            <a:ext cx="2727325" cy="2184300"/>
            <a:chOff x="6417702" y="1201356"/>
            <a:chExt cx="2727325" cy="2184300"/>
          </a:xfrm>
        </p:grpSpPr>
        <p:pic>
          <p:nvPicPr>
            <p:cNvPr id="38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417702" y="1201356"/>
              <a:ext cx="2727325" cy="218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38 CuadroTexto"/>
            <p:cNvSpPr txBox="1"/>
            <p:nvPr/>
          </p:nvSpPr>
          <p:spPr>
            <a:xfrm>
              <a:off x="7727439" y="222812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7775024" y="1941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762735" y="3633631"/>
            <a:ext cx="247067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2022-07-06T20:30:19Z</dcterms:modified>
</cp:coreProperties>
</file>