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291 CuadroTexto"/>
          <p:cNvSpPr txBox="1"/>
          <p:nvPr/>
        </p:nvSpPr>
        <p:spPr>
          <a:xfrm>
            <a:off x="523844" y="263703"/>
            <a:ext cx="414340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Etiquetas  para pegar en alfajores  de todas las marcas</a:t>
            </a:r>
          </a:p>
        </p:txBody>
      </p:sp>
      <p:grpSp>
        <p:nvGrpSpPr>
          <p:cNvPr id="293" name="292 Grupo"/>
          <p:cNvGrpSpPr/>
          <p:nvPr/>
        </p:nvGrpSpPr>
        <p:grpSpPr>
          <a:xfrm>
            <a:off x="546659" y="1009617"/>
            <a:ext cx="2727325" cy="2190750"/>
            <a:chOff x="309530" y="1214422"/>
            <a:chExt cx="2727325" cy="2190750"/>
          </a:xfrm>
        </p:grpSpPr>
        <p:pic>
          <p:nvPicPr>
            <p:cNvPr id="294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9530" y="1214422"/>
              <a:ext cx="2727325" cy="2190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95" name="294 CuadroTexto"/>
            <p:cNvSpPr txBox="1"/>
            <p:nvPr/>
          </p:nvSpPr>
          <p:spPr>
            <a:xfrm>
              <a:off x="1523976" y="2358717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1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296" name="295 CuadroTexto"/>
            <p:cNvSpPr txBox="1"/>
            <p:nvPr/>
          </p:nvSpPr>
          <p:spPr>
            <a:xfrm>
              <a:off x="1564180" y="207167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297" name="296 Grupo"/>
          <p:cNvGrpSpPr/>
          <p:nvPr/>
        </p:nvGrpSpPr>
        <p:grpSpPr>
          <a:xfrm>
            <a:off x="6654831" y="996501"/>
            <a:ext cx="2727325" cy="2184400"/>
            <a:chOff x="6417702" y="1201306"/>
            <a:chExt cx="2727325" cy="2184400"/>
          </a:xfrm>
        </p:grpSpPr>
        <p:pic>
          <p:nvPicPr>
            <p:cNvPr id="298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417702" y="1201306"/>
              <a:ext cx="2727325" cy="218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99" name="298 CuadroTexto"/>
            <p:cNvSpPr txBox="1"/>
            <p:nvPr/>
          </p:nvSpPr>
          <p:spPr>
            <a:xfrm>
              <a:off x="7727439" y="2228123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1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300" name="299 CuadroTexto"/>
            <p:cNvSpPr txBox="1"/>
            <p:nvPr/>
          </p:nvSpPr>
          <p:spPr>
            <a:xfrm>
              <a:off x="7775024" y="194108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pic>
        <p:nvPicPr>
          <p:cNvPr id="30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61369" y="928670"/>
            <a:ext cx="2476500" cy="236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02" name="301 Grupo"/>
          <p:cNvGrpSpPr/>
          <p:nvPr/>
        </p:nvGrpSpPr>
        <p:grpSpPr>
          <a:xfrm>
            <a:off x="546659" y="3714752"/>
            <a:ext cx="2727325" cy="2190750"/>
            <a:chOff x="309530" y="1214422"/>
            <a:chExt cx="2727325" cy="2190750"/>
          </a:xfrm>
        </p:grpSpPr>
        <p:pic>
          <p:nvPicPr>
            <p:cNvPr id="303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9530" y="1214422"/>
              <a:ext cx="2727325" cy="2190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04" name="303 CuadroTexto"/>
            <p:cNvSpPr txBox="1"/>
            <p:nvPr/>
          </p:nvSpPr>
          <p:spPr>
            <a:xfrm>
              <a:off x="1523976" y="2358717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1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305" name="304 CuadroTexto"/>
            <p:cNvSpPr txBox="1"/>
            <p:nvPr/>
          </p:nvSpPr>
          <p:spPr>
            <a:xfrm>
              <a:off x="1564180" y="207167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306" name="305 Grupo"/>
          <p:cNvGrpSpPr/>
          <p:nvPr/>
        </p:nvGrpSpPr>
        <p:grpSpPr>
          <a:xfrm>
            <a:off x="6654831" y="3701636"/>
            <a:ext cx="2727325" cy="2184400"/>
            <a:chOff x="6417702" y="1201306"/>
            <a:chExt cx="2727325" cy="2184400"/>
          </a:xfrm>
        </p:grpSpPr>
        <p:pic>
          <p:nvPicPr>
            <p:cNvPr id="307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417702" y="1201306"/>
              <a:ext cx="2727325" cy="218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08" name="307 CuadroTexto"/>
            <p:cNvSpPr txBox="1"/>
            <p:nvPr/>
          </p:nvSpPr>
          <p:spPr>
            <a:xfrm>
              <a:off x="7727439" y="2228123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1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309" name="308 CuadroTexto"/>
            <p:cNvSpPr txBox="1"/>
            <p:nvPr/>
          </p:nvSpPr>
          <p:spPr>
            <a:xfrm>
              <a:off x="7775024" y="194108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pic>
        <p:nvPicPr>
          <p:cNvPr id="31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61369" y="3633805"/>
            <a:ext cx="2476500" cy="236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1" name="310 Rectángulo"/>
          <p:cNvSpPr/>
          <p:nvPr/>
        </p:nvSpPr>
        <p:spPr>
          <a:xfrm>
            <a:off x="8197609" y="6357958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28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21</cp:revision>
  <dcterms:created xsi:type="dcterms:W3CDTF">2022-07-05T23:04:38Z</dcterms:created>
  <dcterms:modified xsi:type="dcterms:W3CDTF">2022-07-06T17:44:21Z</dcterms:modified>
</cp:coreProperties>
</file>