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29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55498" y="1009791"/>
            <a:ext cx="2727324" cy="219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73258" y="928800"/>
            <a:ext cx="24703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98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58673" y="999002"/>
            <a:ext cx="2719641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55498" y="3725541"/>
            <a:ext cx="2727324" cy="219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73258" y="3644550"/>
            <a:ext cx="24703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58673" y="3714752"/>
            <a:ext cx="2719641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2022-07-14T14:56:17Z</dcterms:modified>
</cp:coreProperties>
</file>