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72 CuadroTexto"/>
          <p:cNvSpPr txBox="1">
            <a:spLocks noChangeArrowheads="1"/>
          </p:cNvSpPr>
          <p:nvPr/>
        </p:nvSpPr>
        <p:spPr bwMode="auto">
          <a:xfrm>
            <a:off x="380968" y="214290"/>
            <a:ext cx="2500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Plantilla Para </a:t>
            </a:r>
            <a:r>
              <a:rPr lang="es-MX" sz="1200" dirty="0" err="1" smtClean="0">
                <a:latin typeface="Comic Sans MS" pitchFamily="66" charset="0"/>
              </a:rPr>
              <a:t>Wrappers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183" name="182 Rectángulo"/>
          <p:cNvSpPr/>
          <p:nvPr/>
        </p:nvSpPr>
        <p:spPr>
          <a:xfrm>
            <a:off x="8483361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6" name="5 Imagen" descr="Etiquetas para cumpleaños bomberos 27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859" y="500042"/>
            <a:ext cx="6879479" cy="2718652"/>
          </a:xfrm>
          <a:prstGeom prst="rect">
            <a:avLst/>
          </a:prstGeom>
        </p:spPr>
      </p:pic>
      <p:pic>
        <p:nvPicPr>
          <p:cNvPr id="7" name="6 Imagen" descr="Etiquetas para cumpleaños bomberos 27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859" y="3429000"/>
            <a:ext cx="6879479" cy="27186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19</cp:revision>
  <dcterms:created xsi:type="dcterms:W3CDTF">2022-07-05T23:04:38Z</dcterms:created>
  <dcterms:modified xsi:type="dcterms:W3CDTF">2022-07-08T14:18:13Z</dcterms:modified>
</cp:coreProperties>
</file>