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14290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6" name="5 Imagen" descr="Etiquetas para cumpleaños bomberos 2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859" y="500042"/>
            <a:ext cx="6879479" cy="2718652"/>
          </a:xfrm>
          <a:prstGeom prst="rect">
            <a:avLst/>
          </a:prstGeom>
        </p:spPr>
      </p:pic>
      <p:pic>
        <p:nvPicPr>
          <p:cNvPr id="7" name="6 Imagen" descr="Etiquetas para cumpleaños bomberos 27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859" y="3429000"/>
            <a:ext cx="6879479" cy="2718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2022-07-08T14:18:13Z</dcterms:modified>
</cp:coreProperties>
</file>