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311 CuadroTexto"/>
          <p:cNvSpPr txBox="1">
            <a:spLocks noChangeArrowheads="1"/>
          </p:cNvSpPr>
          <p:nvPr/>
        </p:nvSpPr>
        <p:spPr bwMode="auto">
          <a:xfrm>
            <a:off x="531792" y="325417"/>
            <a:ext cx="15636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000" b="1" dirty="0" smtClean="0">
                <a:latin typeface="Calibri" pitchFamily="34" charset="0"/>
              </a:rPr>
              <a:t>Etiqueta Para </a:t>
            </a:r>
            <a:r>
              <a:rPr lang="es-ES" sz="1000" b="1" dirty="0" err="1" smtClean="0">
                <a:latin typeface="Calibri" pitchFamily="34" charset="0"/>
              </a:rPr>
              <a:t>Duvalín</a:t>
            </a:r>
            <a:endParaRPr lang="es-ES" sz="1000" b="1" dirty="0">
              <a:latin typeface="Calibri" pitchFamily="34" charset="0"/>
            </a:endParaRPr>
          </a:p>
        </p:txBody>
      </p:sp>
      <p:pic>
        <p:nvPicPr>
          <p:cNvPr id="314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66794" y="893760"/>
            <a:ext cx="2379382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573478" y="893760"/>
            <a:ext cx="2379382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0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905480" y="893760"/>
            <a:ext cx="2379382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3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310594" y="893760"/>
            <a:ext cx="2379382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6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66794" y="3465528"/>
            <a:ext cx="2379382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9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573478" y="3465528"/>
            <a:ext cx="2379382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2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905480" y="3465528"/>
            <a:ext cx="2379382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5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310594" y="3465528"/>
            <a:ext cx="2379382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7" name="336 Rectángulo"/>
          <p:cNvSpPr/>
          <p:nvPr/>
        </p:nvSpPr>
        <p:spPr>
          <a:xfrm>
            <a:off x="8197609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8" name="27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6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23</cp:revision>
  <dcterms:created xsi:type="dcterms:W3CDTF">2022-07-05T23:04:38Z</dcterms:created>
  <dcterms:modified xsi:type="dcterms:W3CDTF">2022-07-07T18:06:53Z</dcterms:modified>
</cp:coreProperties>
</file>