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096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186 CuadroTexto"/>
          <p:cNvSpPr txBox="1">
            <a:spLocks noChangeArrowheads="1"/>
          </p:cNvSpPr>
          <p:nvPr/>
        </p:nvSpPr>
        <p:spPr bwMode="auto">
          <a:xfrm>
            <a:off x="238092" y="142852"/>
            <a:ext cx="24288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dirty="0">
                <a:latin typeface="Calibri" pitchFamily="34" charset="0"/>
              </a:rPr>
              <a:t>Etiqueta Paletón</a:t>
            </a:r>
          </a:p>
        </p:txBody>
      </p:sp>
      <p:grpSp>
        <p:nvGrpSpPr>
          <p:cNvPr id="113" name="112 Grupo"/>
          <p:cNvGrpSpPr/>
          <p:nvPr/>
        </p:nvGrpSpPr>
        <p:grpSpPr>
          <a:xfrm>
            <a:off x="869932" y="2809860"/>
            <a:ext cx="5118135" cy="2171700"/>
            <a:chOff x="596058" y="2928934"/>
            <a:chExt cx="5118135" cy="2171700"/>
          </a:xfrm>
        </p:grpSpPr>
        <p:pic>
          <p:nvPicPr>
            <p:cNvPr id="114" name="Picture 3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6058" y="2928934"/>
              <a:ext cx="5118135" cy="2171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5" name="114 CuadroTexto"/>
            <p:cNvSpPr txBox="1"/>
            <p:nvPr/>
          </p:nvSpPr>
          <p:spPr>
            <a:xfrm>
              <a:off x="2603281" y="374327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</a:p>
          </p:txBody>
        </p:sp>
      </p:grpSp>
      <p:pic>
        <p:nvPicPr>
          <p:cNvPr id="116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870227" y="595282"/>
            <a:ext cx="5117545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7" name="116 Grupo"/>
          <p:cNvGrpSpPr/>
          <p:nvPr/>
        </p:nvGrpSpPr>
        <p:grpSpPr>
          <a:xfrm>
            <a:off x="869932" y="7210456"/>
            <a:ext cx="5118135" cy="2171700"/>
            <a:chOff x="596058" y="2928934"/>
            <a:chExt cx="5118135" cy="2171700"/>
          </a:xfrm>
        </p:grpSpPr>
        <p:pic>
          <p:nvPicPr>
            <p:cNvPr id="118" name="Picture 3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6058" y="2928934"/>
              <a:ext cx="5118135" cy="2171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9" name="118 CuadroTexto"/>
            <p:cNvSpPr txBox="1"/>
            <p:nvPr/>
          </p:nvSpPr>
          <p:spPr>
            <a:xfrm>
              <a:off x="2603281" y="374327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</a:p>
          </p:txBody>
        </p:sp>
      </p:grpSp>
      <p:pic>
        <p:nvPicPr>
          <p:cNvPr id="120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870227" y="4995878"/>
            <a:ext cx="5117545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214950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7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2022-07-05T23:03:28Z</dcterms:created>
  <dcterms:modified xsi:type="dcterms:W3CDTF">2022-07-06T20:31:21Z</dcterms:modified>
</cp:coreProperties>
</file>