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0" d="100"/>
          <a:sy n="40" d="100"/>
        </p:scale>
        <p:origin x="-2360" y="-21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186 CuadroTexto"/>
          <p:cNvSpPr txBox="1">
            <a:spLocks noChangeArrowheads="1"/>
          </p:cNvSpPr>
          <p:nvPr/>
        </p:nvSpPr>
        <p:spPr bwMode="auto">
          <a:xfrm>
            <a:off x="238092" y="142852"/>
            <a:ext cx="2428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dirty="0">
                <a:latin typeface="Calibri" pitchFamily="34" charset="0"/>
              </a:rPr>
              <a:t>Etiqueta Paletón</a:t>
            </a:r>
          </a:p>
        </p:txBody>
      </p:sp>
      <p:grpSp>
        <p:nvGrpSpPr>
          <p:cNvPr id="113" name="112 Grupo"/>
          <p:cNvGrpSpPr/>
          <p:nvPr/>
        </p:nvGrpSpPr>
        <p:grpSpPr>
          <a:xfrm>
            <a:off x="869156" y="2809860"/>
            <a:ext cx="5119688" cy="2171700"/>
            <a:chOff x="595282" y="2928934"/>
            <a:chExt cx="5119688" cy="2171700"/>
          </a:xfrm>
        </p:grpSpPr>
        <p:pic>
          <p:nvPicPr>
            <p:cNvPr id="114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95282" y="2928934"/>
              <a:ext cx="5119688" cy="2171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5" name="114 CuadroTexto"/>
            <p:cNvSpPr txBox="1"/>
            <p:nvPr/>
          </p:nvSpPr>
          <p:spPr>
            <a:xfrm>
              <a:off x="2603281" y="3743270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</a:p>
          </p:txBody>
        </p:sp>
      </p:grpSp>
      <p:pic>
        <p:nvPicPr>
          <p:cNvPr id="11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9156" y="595282"/>
            <a:ext cx="5119688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17" name="116 Grupo"/>
          <p:cNvGrpSpPr/>
          <p:nvPr/>
        </p:nvGrpSpPr>
        <p:grpSpPr>
          <a:xfrm>
            <a:off x="869156" y="7210456"/>
            <a:ext cx="5119688" cy="2171700"/>
            <a:chOff x="595282" y="2928934"/>
            <a:chExt cx="5119688" cy="2171700"/>
          </a:xfrm>
        </p:grpSpPr>
        <p:pic>
          <p:nvPicPr>
            <p:cNvPr id="118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95282" y="2928934"/>
              <a:ext cx="5119688" cy="2171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9" name="118 CuadroTexto"/>
            <p:cNvSpPr txBox="1"/>
            <p:nvPr/>
          </p:nvSpPr>
          <p:spPr>
            <a:xfrm>
              <a:off x="2603281" y="3743270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</a:p>
          </p:txBody>
        </p:sp>
      </p:grpSp>
      <p:pic>
        <p:nvPicPr>
          <p:cNvPr id="12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9156" y="4995878"/>
            <a:ext cx="5119688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1" name="120 Rectángulo"/>
          <p:cNvSpPr/>
          <p:nvPr/>
        </p:nvSpPr>
        <p:spPr>
          <a:xfrm>
            <a:off x="5214950" y="9382156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214950" y="23809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7</Words>
  <Application>Microsoft Office PowerPoint</Application>
  <PresentationFormat>A4 (210 x 297 mm)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9</cp:revision>
  <dcterms:created xsi:type="dcterms:W3CDTF">2022-07-05T23:03:28Z</dcterms:created>
  <dcterms:modified xsi:type="dcterms:W3CDTF">2022-07-06T17:44:31Z</dcterms:modified>
</cp:coreProperties>
</file>