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360" y="-21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grpSp>
        <p:nvGrpSpPr>
          <p:cNvPr id="113" name="112 Grupo"/>
          <p:cNvGrpSpPr/>
          <p:nvPr/>
        </p:nvGrpSpPr>
        <p:grpSpPr>
          <a:xfrm>
            <a:off x="869156" y="2809860"/>
            <a:ext cx="5119688" cy="2171700"/>
            <a:chOff x="595282" y="2928934"/>
            <a:chExt cx="5119688" cy="2171700"/>
          </a:xfrm>
        </p:grpSpPr>
        <p:pic>
          <p:nvPicPr>
            <p:cNvPr id="114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5282" y="2928934"/>
              <a:ext cx="5119688" cy="2171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5" name="114 CuadroTexto"/>
            <p:cNvSpPr txBox="1"/>
            <p:nvPr/>
          </p:nvSpPr>
          <p:spPr>
            <a:xfrm>
              <a:off x="2603281" y="37432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9156" y="595282"/>
            <a:ext cx="5119688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7" name="116 Grupo"/>
          <p:cNvGrpSpPr/>
          <p:nvPr/>
        </p:nvGrpSpPr>
        <p:grpSpPr>
          <a:xfrm>
            <a:off x="869156" y="7210456"/>
            <a:ext cx="5119688" cy="2171700"/>
            <a:chOff x="595282" y="2928934"/>
            <a:chExt cx="5119688" cy="2171700"/>
          </a:xfrm>
        </p:grpSpPr>
        <p:pic>
          <p:nvPicPr>
            <p:cNvPr id="118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5282" y="2928934"/>
              <a:ext cx="5119688" cy="2171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9" name="118 CuadroTexto"/>
            <p:cNvSpPr txBox="1"/>
            <p:nvPr/>
          </p:nvSpPr>
          <p:spPr>
            <a:xfrm>
              <a:off x="2603281" y="37432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pic>
        <p:nvPicPr>
          <p:cNvPr id="12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9156" y="4995878"/>
            <a:ext cx="5119688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7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2022-07-06T17:44:31Z</dcterms:modified>
</cp:coreProperties>
</file>