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186 CuadroTexto"/>
          <p:cNvSpPr txBox="1">
            <a:spLocks noChangeArrowheads="1"/>
          </p:cNvSpPr>
          <p:nvPr/>
        </p:nvSpPr>
        <p:spPr bwMode="auto">
          <a:xfrm>
            <a:off x="238092" y="142852"/>
            <a:ext cx="24288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dirty="0">
                <a:latin typeface="Calibri" pitchFamily="34" charset="0"/>
              </a:rPr>
              <a:t>Etiqueta Paletón</a:t>
            </a:r>
          </a:p>
        </p:txBody>
      </p:sp>
      <p:sp>
        <p:nvSpPr>
          <p:cNvPr id="121" name="120 Rectángulo"/>
          <p:cNvSpPr/>
          <p:nvPr/>
        </p:nvSpPr>
        <p:spPr>
          <a:xfrm>
            <a:off x="5214950" y="938215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214950" y="23809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116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70227" y="595282"/>
            <a:ext cx="5117545" cy="216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870228" y="2809860"/>
            <a:ext cx="5117543" cy="216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70227" y="5024438"/>
            <a:ext cx="5117545" cy="216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870228" y="7239016"/>
            <a:ext cx="5117543" cy="216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5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11</cp:revision>
  <dcterms:created xsi:type="dcterms:W3CDTF">2022-07-05T23:03:28Z</dcterms:created>
  <dcterms:modified xsi:type="dcterms:W3CDTF">2022-07-14T14:58:02Z</dcterms:modified>
</cp:coreProperties>
</file>