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0" name="39 Grupo"/>
          <p:cNvGrpSpPr/>
          <p:nvPr/>
        </p:nvGrpSpPr>
        <p:grpSpPr>
          <a:xfrm>
            <a:off x="989031" y="812962"/>
            <a:ext cx="5083174" cy="1299779"/>
            <a:chOff x="989031" y="812962"/>
            <a:chExt cx="5083174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59 CuadroTexto"/>
            <p:cNvSpPr txBox="1">
              <a:spLocks noChangeArrowheads="1"/>
            </p:cNvSpPr>
            <p:nvPr/>
          </p:nvSpPr>
          <p:spPr bwMode="auto">
            <a:xfrm>
              <a:off x="3132962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989031" y="2166918"/>
            <a:ext cx="5059421" cy="1299779"/>
            <a:chOff x="1000907" y="812962"/>
            <a:chExt cx="5059421" cy="1299779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" name="59 CuadroTexto"/>
            <p:cNvSpPr txBox="1">
              <a:spLocks noChangeArrowheads="1"/>
            </p:cNvSpPr>
            <p:nvPr/>
          </p:nvSpPr>
          <p:spPr bwMode="auto">
            <a:xfrm>
              <a:off x="3132962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989031" y="3595678"/>
            <a:ext cx="5083174" cy="1299779"/>
            <a:chOff x="989031" y="812962"/>
            <a:chExt cx="5083174" cy="1299779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59 CuadroTexto"/>
            <p:cNvSpPr txBox="1">
              <a:spLocks noChangeArrowheads="1"/>
            </p:cNvSpPr>
            <p:nvPr/>
          </p:nvSpPr>
          <p:spPr bwMode="auto">
            <a:xfrm>
              <a:off x="3132962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989031" y="4949634"/>
            <a:ext cx="5059421" cy="1299779"/>
            <a:chOff x="1000907" y="812962"/>
            <a:chExt cx="5059421" cy="1299779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59 CuadroTexto"/>
            <p:cNvSpPr txBox="1">
              <a:spLocks noChangeArrowheads="1"/>
            </p:cNvSpPr>
            <p:nvPr/>
          </p:nvSpPr>
          <p:spPr bwMode="auto">
            <a:xfrm>
              <a:off x="3132962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989031" y="6310322"/>
            <a:ext cx="5083174" cy="1299779"/>
            <a:chOff x="989031" y="812962"/>
            <a:chExt cx="5083174" cy="1299779"/>
          </a:xfrm>
        </p:grpSpPr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" name="59 CuadroTexto"/>
            <p:cNvSpPr txBox="1">
              <a:spLocks noChangeArrowheads="1"/>
            </p:cNvSpPr>
            <p:nvPr/>
          </p:nvSpPr>
          <p:spPr bwMode="auto">
            <a:xfrm>
              <a:off x="3132962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989031" y="7664278"/>
            <a:ext cx="5059421" cy="1299779"/>
            <a:chOff x="1000907" y="812962"/>
            <a:chExt cx="5059421" cy="1299779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59 CuadroTexto"/>
            <p:cNvSpPr txBox="1">
              <a:spLocks noChangeArrowheads="1"/>
            </p:cNvSpPr>
            <p:nvPr/>
          </p:nvSpPr>
          <p:spPr bwMode="auto">
            <a:xfrm>
              <a:off x="3132962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15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2022-07-11T19:26:10Z</dcterms:modified>
</cp:coreProperties>
</file>