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2" name="121 Rectángulo"/>
          <p:cNvSpPr/>
          <p:nvPr/>
        </p:nvSpPr>
        <p:spPr>
          <a:xfrm>
            <a:off x="785818" y="214290"/>
            <a:ext cx="3167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Etiqueta Pelón pelo rico 30gr.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5243062" y="16665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0" name="39 Grupo"/>
          <p:cNvGrpSpPr/>
          <p:nvPr/>
        </p:nvGrpSpPr>
        <p:grpSpPr>
          <a:xfrm>
            <a:off x="989031" y="812962"/>
            <a:ext cx="5083174" cy="1299779"/>
            <a:chOff x="989031" y="812962"/>
            <a:chExt cx="5083174" cy="1299779"/>
          </a:xfrm>
        </p:grpSpPr>
        <p:pic>
          <p:nvPicPr>
            <p:cNvPr id="12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4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9" name="59 CuadroTexto"/>
            <p:cNvSpPr txBox="1">
              <a:spLocks noChangeArrowheads="1"/>
            </p:cNvSpPr>
            <p:nvPr/>
          </p:nvSpPr>
          <p:spPr bwMode="auto">
            <a:xfrm>
              <a:off x="3132962" y="953831"/>
              <a:ext cx="10554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50" name="49 Grupo"/>
          <p:cNvGrpSpPr/>
          <p:nvPr/>
        </p:nvGrpSpPr>
        <p:grpSpPr>
          <a:xfrm>
            <a:off x="989031" y="2166918"/>
            <a:ext cx="5059421" cy="1299779"/>
            <a:chOff x="1000907" y="812962"/>
            <a:chExt cx="5059421" cy="1299779"/>
          </a:xfrm>
        </p:grpSpPr>
        <p:pic>
          <p:nvPicPr>
            <p:cNvPr id="51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000907" y="812962"/>
              <a:ext cx="5059421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2" name="59 CuadroTexto"/>
            <p:cNvSpPr txBox="1">
              <a:spLocks noChangeArrowheads="1"/>
            </p:cNvSpPr>
            <p:nvPr/>
          </p:nvSpPr>
          <p:spPr bwMode="auto">
            <a:xfrm>
              <a:off x="3132962" y="953831"/>
              <a:ext cx="10554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65" name="64 Grupo"/>
          <p:cNvGrpSpPr/>
          <p:nvPr/>
        </p:nvGrpSpPr>
        <p:grpSpPr>
          <a:xfrm>
            <a:off x="989031" y="3595678"/>
            <a:ext cx="5083174" cy="1299779"/>
            <a:chOff x="989031" y="812962"/>
            <a:chExt cx="5083174" cy="1299779"/>
          </a:xfrm>
        </p:grpSpPr>
        <p:pic>
          <p:nvPicPr>
            <p:cNvPr id="6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4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7" name="59 CuadroTexto"/>
            <p:cNvSpPr txBox="1">
              <a:spLocks noChangeArrowheads="1"/>
            </p:cNvSpPr>
            <p:nvPr/>
          </p:nvSpPr>
          <p:spPr bwMode="auto">
            <a:xfrm>
              <a:off x="3132962" y="953831"/>
              <a:ext cx="10554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68" name="67 Grupo"/>
          <p:cNvGrpSpPr/>
          <p:nvPr/>
        </p:nvGrpSpPr>
        <p:grpSpPr>
          <a:xfrm>
            <a:off x="989031" y="4949634"/>
            <a:ext cx="5059421" cy="1299779"/>
            <a:chOff x="1000907" y="812962"/>
            <a:chExt cx="5059421" cy="1299779"/>
          </a:xfrm>
        </p:grpSpPr>
        <p:pic>
          <p:nvPicPr>
            <p:cNvPr id="69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000907" y="812962"/>
              <a:ext cx="5059421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0" name="59 CuadroTexto"/>
            <p:cNvSpPr txBox="1">
              <a:spLocks noChangeArrowheads="1"/>
            </p:cNvSpPr>
            <p:nvPr/>
          </p:nvSpPr>
          <p:spPr bwMode="auto">
            <a:xfrm>
              <a:off x="3132962" y="953831"/>
              <a:ext cx="10554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77" name="76 Grupo"/>
          <p:cNvGrpSpPr/>
          <p:nvPr/>
        </p:nvGrpSpPr>
        <p:grpSpPr>
          <a:xfrm>
            <a:off x="989031" y="6310322"/>
            <a:ext cx="5083174" cy="1299779"/>
            <a:chOff x="989031" y="812962"/>
            <a:chExt cx="5083174" cy="1299779"/>
          </a:xfrm>
        </p:grpSpPr>
        <p:pic>
          <p:nvPicPr>
            <p:cNvPr id="78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4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9" name="59 CuadroTexto"/>
            <p:cNvSpPr txBox="1">
              <a:spLocks noChangeArrowheads="1"/>
            </p:cNvSpPr>
            <p:nvPr/>
          </p:nvSpPr>
          <p:spPr bwMode="auto">
            <a:xfrm>
              <a:off x="3132962" y="953831"/>
              <a:ext cx="10554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  <p:grpSp>
        <p:nvGrpSpPr>
          <p:cNvPr id="80" name="79 Grupo"/>
          <p:cNvGrpSpPr/>
          <p:nvPr/>
        </p:nvGrpSpPr>
        <p:grpSpPr>
          <a:xfrm>
            <a:off x="989031" y="7664278"/>
            <a:ext cx="5059421" cy="1299779"/>
            <a:chOff x="1000907" y="812962"/>
            <a:chExt cx="5059421" cy="1299779"/>
          </a:xfrm>
        </p:grpSpPr>
        <p:pic>
          <p:nvPicPr>
            <p:cNvPr id="81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000907" y="812962"/>
              <a:ext cx="5059421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2" name="59 CuadroTexto"/>
            <p:cNvSpPr txBox="1">
              <a:spLocks noChangeArrowheads="1"/>
            </p:cNvSpPr>
            <p:nvPr/>
          </p:nvSpPr>
          <p:spPr bwMode="auto">
            <a:xfrm>
              <a:off x="3132962" y="953831"/>
              <a:ext cx="105541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15</Words>
  <Application>Microsoft Office PowerPoint</Application>
  <PresentationFormat>A4 (210 x 297 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12</cp:revision>
  <dcterms:created xsi:type="dcterms:W3CDTF">2022-07-05T23:03:28Z</dcterms:created>
  <dcterms:modified xsi:type="dcterms:W3CDTF">2022-07-11T19:26:10Z</dcterms:modified>
</cp:coreProperties>
</file>