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5" name="34 Grupo"/>
          <p:cNvGrpSpPr/>
          <p:nvPr/>
        </p:nvGrpSpPr>
        <p:grpSpPr>
          <a:xfrm>
            <a:off x="989031" y="812962"/>
            <a:ext cx="5083174" cy="1299778"/>
            <a:chOff x="989031" y="812962"/>
            <a:chExt cx="5083174" cy="1299778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59 CuadroTexto"/>
            <p:cNvSpPr txBox="1">
              <a:spLocks noChangeArrowheads="1"/>
            </p:cNvSpPr>
            <p:nvPr/>
          </p:nvSpPr>
          <p:spPr bwMode="auto">
            <a:xfrm>
              <a:off x="3122329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989031" y="2166918"/>
            <a:ext cx="5059417" cy="1299778"/>
            <a:chOff x="1000909" y="812962"/>
            <a:chExt cx="5059417" cy="1299778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9" y="812962"/>
              <a:ext cx="5059417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3" name="59 CuadroTexto"/>
            <p:cNvSpPr txBox="1">
              <a:spLocks noChangeArrowheads="1"/>
            </p:cNvSpPr>
            <p:nvPr/>
          </p:nvSpPr>
          <p:spPr bwMode="auto">
            <a:xfrm>
              <a:off x="3122329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989031" y="3595678"/>
            <a:ext cx="5083174" cy="1299778"/>
            <a:chOff x="989031" y="812962"/>
            <a:chExt cx="5083174" cy="1299778"/>
          </a:xfrm>
        </p:grpSpPr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5" name="59 CuadroTexto"/>
            <p:cNvSpPr txBox="1">
              <a:spLocks noChangeArrowheads="1"/>
            </p:cNvSpPr>
            <p:nvPr/>
          </p:nvSpPr>
          <p:spPr bwMode="auto">
            <a:xfrm>
              <a:off x="3122329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989031" y="4949634"/>
            <a:ext cx="5059417" cy="1299778"/>
            <a:chOff x="1000909" y="812962"/>
            <a:chExt cx="5059417" cy="1299778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9" y="812962"/>
              <a:ext cx="5059417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9 CuadroTexto"/>
            <p:cNvSpPr txBox="1">
              <a:spLocks noChangeArrowheads="1"/>
            </p:cNvSpPr>
            <p:nvPr/>
          </p:nvSpPr>
          <p:spPr bwMode="auto">
            <a:xfrm>
              <a:off x="3122329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989031" y="6310322"/>
            <a:ext cx="5083174" cy="1299778"/>
            <a:chOff x="989031" y="812962"/>
            <a:chExt cx="5083174" cy="1299778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" name="59 CuadroTexto"/>
            <p:cNvSpPr txBox="1">
              <a:spLocks noChangeArrowheads="1"/>
            </p:cNvSpPr>
            <p:nvPr/>
          </p:nvSpPr>
          <p:spPr bwMode="auto">
            <a:xfrm>
              <a:off x="3122329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989031" y="7664278"/>
            <a:ext cx="5059417" cy="1299778"/>
            <a:chOff x="1000909" y="812962"/>
            <a:chExt cx="5059417" cy="1299778"/>
          </a:xfrm>
        </p:grpSpPr>
        <p:pic>
          <p:nvPicPr>
            <p:cNvPr id="8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9" y="812962"/>
              <a:ext cx="5059417" cy="1299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5" name="59 CuadroTexto"/>
            <p:cNvSpPr txBox="1">
              <a:spLocks noChangeArrowheads="1"/>
            </p:cNvSpPr>
            <p:nvPr/>
          </p:nvSpPr>
          <p:spPr bwMode="auto">
            <a:xfrm>
              <a:off x="3122329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15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2022-07-05T23:03:28Z</dcterms:created>
  <dcterms:modified xsi:type="dcterms:W3CDTF">2022-07-11T23:23:52Z</dcterms:modified>
</cp:coreProperties>
</file>