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291 CuadroTexto"/>
          <p:cNvSpPr txBox="1"/>
          <p:nvPr/>
        </p:nvSpPr>
        <p:spPr>
          <a:xfrm>
            <a:off x="523844" y="263703"/>
            <a:ext cx="414340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400" dirty="0" smtClean="0">
                <a:latin typeface="+mn-lt"/>
                <a:cs typeface="+mn-cs"/>
              </a:rPr>
              <a:t>Etiquetas  para pegar en alfajores  de todas las marcas</a:t>
            </a:r>
          </a:p>
        </p:txBody>
      </p:sp>
      <p:pic>
        <p:nvPicPr>
          <p:cNvPr id="29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46659" y="1009791"/>
            <a:ext cx="2727324" cy="219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1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64419" y="928800"/>
            <a:ext cx="24703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3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46659" y="3714926"/>
            <a:ext cx="2727324" cy="2190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0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764419" y="3633935"/>
            <a:ext cx="2470399" cy="23667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11" name="310 Rectángulo"/>
          <p:cNvSpPr/>
          <p:nvPr/>
        </p:nvSpPr>
        <p:spPr>
          <a:xfrm>
            <a:off x="8197609" y="6357958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2" name="21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298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57892" y="999002"/>
            <a:ext cx="2721202" cy="217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9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657892" y="3701636"/>
            <a:ext cx="2721202" cy="2179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12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23</cp:revision>
  <dcterms:created xsi:type="dcterms:W3CDTF">2022-07-05T23:04:38Z</dcterms:created>
  <dcterms:modified xsi:type="dcterms:W3CDTF">2022-07-10T13:36:18Z</dcterms:modified>
</cp:coreProperties>
</file>