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29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6659" y="1009791"/>
            <a:ext cx="2727324" cy="21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419" y="928800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6659" y="3714926"/>
            <a:ext cx="2727324" cy="21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419" y="3633935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7892" y="999002"/>
            <a:ext cx="2721202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7892" y="3701636"/>
            <a:ext cx="2721202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2022-07-10T13:36:18Z</dcterms:modified>
</cp:coreProperties>
</file>