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72 CuadroTexto"/>
          <p:cNvSpPr txBox="1">
            <a:spLocks noChangeArrowheads="1"/>
          </p:cNvSpPr>
          <p:nvPr/>
        </p:nvSpPr>
        <p:spPr bwMode="auto">
          <a:xfrm>
            <a:off x="5810256" y="71414"/>
            <a:ext cx="38576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Etiqueta Monedita de Chocolate de 4.3 cm</a:t>
            </a:r>
          </a:p>
        </p:txBody>
      </p:sp>
      <p:sp>
        <p:nvSpPr>
          <p:cNvPr id="126" name="125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9" name="38 CuadroTexto"/>
          <p:cNvSpPr txBox="1"/>
          <p:nvPr/>
        </p:nvSpPr>
        <p:spPr>
          <a:xfrm>
            <a:off x="26620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406" y="714356"/>
            <a:ext cx="15748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09794" y="714356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7182" y="714356"/>
            <a:ext cx="15748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4570" y="714356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1958" y="714356"/>
            <a:ext cx="15748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406" y="2571744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9794" y="2571744"/>
            <a:ext cx="15748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7182" y="2571744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4570" y="2571744"/>
            <a:ext cx="15748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1958" y="2571744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406" y="4429132"/>
            <a:ext cx="15748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09794" y="442913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7182" y="4429132"/>
            <a:ext cx="15748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4570" y="442913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1958" y="4429132"/>
            <a:ext cx="15748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2022-07-05T23:04:38Z</dcterms:created>
  <dcterms:modified xsi:type="dcterms:W3CDTF">2022-07-08T14:29:27Z</dcterms:modified>
</cp:coreProperties>
</file>