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72 CuadroTexto"/>
          <p:cNvSpPr txBox="1">
            <a:spLocks noChangeArrowheads="1"/>
          </p:cNvSpPr>
          <p:nvPr/>
        </p:nvSpPr>
        <p:spPr bwMode="auto">
          <a:xfrm>
            <a:off x="952472" y="142852"/>
            <a:ext cx="18573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Cartel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3844" y="1000216"/>
            <a:ext cx="4332287" cy="504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56219" y="1003910"/>
            <a:ext cx="4325937" cy="503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3" name="342 Rectángulo"/>
          <p:cNvSpPr/>
          <p:nvPr/>
        </p:nvSpPr>
        <p:spPr>
          <a:xfrm>
            <a:off x="8453462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25</cp:revision>
  <dcterms:created xsi:type="dcterms:W3CDTF">2022-07-05T23:04:38Z</dcterms:created>
  <dcterms:modified xsi:type="dcterms:W3CDTF">2022-07-07T18:07:39Z</dcterms:modified>
</cp:coreProperties>
</file>