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1" name="50 Grupo"/>
          <p:cNvGrpSpPr/>
          <p:nvPr/>
        </p:nvGrpSpPr>
        <p:grpSpPr>
          <a:xfrm>
            <a:off x="588951" y="573464"/>
            <a:ext cx="2720975" cy="1820070"/>
            <a:chOff x="588951" y="573464"/>
            <a:chExt cx="2720975" cy="1820070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8951" y="573464"/>
              <a:ext cx="2720975" cy="1820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9" name="48 CuadroTexto"/>
            <p:cNvSpPr txBox="1"/>
            <p:nvPr/>
          </p:nvSpPr>
          <p:spPr>
            <a:xfrm>
              <a:off x="1840039" y="8158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1761534" y="10513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3667117" y="571480"/>
            <a:ext cx="2720974" cy="1820070"/>
            <a:chOff x="588951" y="573464"/>
            <a:chExt cx="2720974" cy="1820070"/>
          </a:xfrm>
        </p:grpSpPr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88951" y="573464"/>
              <a:ext cx="2720974" cy="1820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8" name="57 CuadroTexto"/>
            <p:cNvSpPr txBox="1"/>
            <p:nvPr/>
          </p:nvSpPr>
          <p:spPr>
            <a:xfrm>
              <a:off x="1840039" y="8158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761534" y="10513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4" name="63 Grupo"/>
          <p:cNvGrpSpPr/>
          <p:nvPr/>
        </p:nvGrpSpPr>
        <p:grpSpPr>
          <a:xfrm>
            <a:off x="6738950" y="571480"/>
            <a:ext cx="2720975" cy="1820070"/>
            <a:chOff x="588951" y="573464"/>
            <a:chExt cx="2720975" cy="1820070"/>
          </a:xfrm>
        </p:grpSpPr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8951" y="573464"/>
              <a:ext cx="2720975" cy="1820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6" name="65 CuadroTexto"/>
            <p:cNvSpPr txBox="1"/>
            <p:nvPr/>
          </p:nvSpPr>
          <p:spPr>
            <a:xfrm>
              <a:off x="1840039" y="8158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1761534" y="10513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588951" y="2643182"/>
            <a:ext cx="2720974" cy="1820070"/>
            <a:chOff x="588951" y="573464"/>
            <a:chExt cx="2720974" cy="1820070"/>
          </a:xfrm>
        </p:grpSpPr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88951" y="573464"/>
              <a:ext cx="2720974" cy="1820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" name="73 CuadroTexto"/>
            <p:cNvSpPr txBox="1"/>
            <p:nvPr/>
          </p:nvSpPr>
          <p:spPr>
            <a:xfrm>
              <a:off x="1840039" y="8158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1761534" y="10513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0" name="79 Grupo"/>
          <p:cNvGrpSpPr/>
          <p:nvPr/>
        </p:nvGrpSpPr>
        <p:grpSpPr>
          <a:xfrm>
            <a:off x="3667116" y="2643182"/>
            <a:ext cx="2720975" cy="1820070"/>
            <a:chOff x="588951" y="573464"/>
            <a:chExt cx="2720975" cy="1820070"/>
          </a:xfrm>
        </p:grpSpPr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8951" y="573464"/>
              <a:ext cx="2720975" cy="1820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2" name="81 CuadroTexto"/>
            <p:cNvSpPr txBox="1"/>
            <p:nvPr/>
          </p:nvSpPr>
          <p:spPr>
            <a:xfrm>
              <a:off x="1840039" y="8158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1761534" y="10513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6738950" y="2643182"/>
            <a:ext cx="2720974" cy="1820070"/>
            <a:chOff x="588951" y="573464"/>
            <a:chExt cx="2720974" cy="1820070"/>
          </a:xfrm>
        </p:grpSpPr>
        <p:pic>
          <p:nvPicPr>
            <p:cNvPr id="8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88951" y="573464"/>
              <a:ext cx="2720974" cy="1820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0" name="89 CuadroTexto"/>
            <p:cNvSpPr txBox="1"/>
            <p:nvPr/>
          </p:nvSpPr>
          <p:spPr>
            <a:xfrm>
              <a:off x="1840039" y="8158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1" name="90 CuadroTexto"/>
            <p:cNvSpPr txBox="1"/>
            <p:nvPr/>
          </p:nvSpPr>
          <p:spPr>
            <a:xfrm>
              <a:off x="1761534" y="10513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4" name="103 Grupo"/>
          <p:cNvGrpSpPr/>
          <p:nvPr/>
        </p:nvGrpSpPr>
        <p:grpSpPr>
          <a:xfrm>
            <a:off x="588951" y="4752202"/>
            <a:ext cx="2720975" cy="1820070"/>
            <a:chOff x="588951" y="573464"/>
            <a:chExt cx="2720975" cy="1820070"/>
          </a:xfrm>
        </p:grpSpPr>
        <p:pic>
          <p:nvPicPr>
            <p:cNvPr id="10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8951" y="573464"/>
              <a:ext cx="2720975" cy="1820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6" name="105 CuadroTexto"/>
            <p:cNvSpPr txBox="1"/>
            <p:nvPr/>
          </p:nvSpPr>
          <p:spPr>
            <a:xfrm>
              <a:off x="1840039" y="8158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7" name="106 CuadroTexto"/>
            <p:cNvSpPr txBox="1"/>
            <p:nvPr/>
          </p:nvSpPr>
          <p:spPr>
            <a:xfrm>
              <a:off x="1761534" y="10513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8" name="107 Grupo"/>
          <p:cNvGrpSpPr/>
          <p:nvPr/>
        </p:nvGrpSpPr>
        <p:grpSpPr>
          <a:xfrm>
            <a:off x="3667117" y="4750218"/>
            <a:ext cx="2720974" cy="1820070"/>
            <a:chOff x="588951" y="573464"/>
            <a:chExt cx="2720974" cy="1820070"/>
          </a:xfrm>
        </p:grpSpPr>
        <p:pic>
          <p:nvPicPr>
            <p:cNvPr id="10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88951" y="573464"/>
              <a:ext cx="2720974" cy="1820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0" name="109 CuadroTexto"/>
            <p:cNvSpPr txBox="1"/>
            <p:nvPr/>
          </p:nvSpPr>
          <p:spPr>
            <a:xfrm>
              <a:off x="1840039" y="8158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1" name="110 CuadroTexto"/>
            <p:cNvSpPr txBox="1"/>
            <p:nvPr/>
          </p:nvSpPr>
          <p:spPr>
            <a:xfrm>
              <a:off x="1761534" y="10513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12" name="111 Grupo"/>
          <p:cNvGrpSpPr/>
          <p:nvPr/>
        </p:nvGrpSpPr>
        <p:grpSpPr>
          <a:xfrm>
            <a:off x="6738950" y="4750218"/>
            <a:ext cx="2720975" cy="1820070"/>
            <a:chOff x="588951" y="573464"/>
            <a:chExt cx="2720975" cy="1820070"/>
          </a:xfrm>
        </p:grpSpPr>
        <p:pic>
          <p:nvPicPr>
            <p:cNvPr id="11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88951" y="573464"/>
              <a:ext cx="2720975" cy="1820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4" name="113 CuadroTexto"/>
            <p:cNvSpPr txBox="1"/>
            <p:nvPr/>
          </p:nvSpPr>
          <p:spPr>
            <a:xfrm>
              <a:off x="1840039" y="81580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5" name="114 CuadroTexto"/>
            <p:cNvSpPr txBox="1"/>
            <p:nvPr/>
          </p:nvSpPr>
          <p:spPr>
            <a:xfrm>
              <a:off x="1761534" y="105131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2022-07-08T14:32:14Z</dcterms:modified>
</cp:coreProperties>
</file>