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166654" y="893760"/>
            <a:ext cx="2379381" cy="2178049"/>
            <a:chOff x="166794" y="893760"/>
            <a:chExt cx="2379381" cy="2178049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53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2595266" y="893760"/>
            <a:ext cx="2379381" cy="2178048"/>
            <a:chOff x="166794" y="893760"/>
            <a:chExt cx="2379381" cy="217804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62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4931213" y="893760"/>
            <a:ext cx="2379381" cy="2178049"/>
            <a:chOff x="166794" y="893760"/>
            <a:chExt cx="2379381" cy="2178049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7359825" y="893760"/>
            <a:ext cx="2379381" cy="2178048"/>
            <a:chOff x="166794" y="893760"/>
            <a:chExt cx="2379381" cy="2178048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3" name="112 Grupo"/>
          <p:cNvGrpSpPr/>
          <p:nvPr/>
        </p:nvGrpSpPr>
        <p:grpSpPr>
          <a:xfrm>
            <a:off x="166654" y="3429000"/>
            <a:ext cx="2379381" cy="2178049"/>
            <a:chOff x="166794" y="893760"/>
            <a:chExt cx="2379381" cy="2178049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6" name="115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2595266" y="3429000"/>
            <a:ext cx="2379381" cy="2178048"/>
            <a:chOff x="166794" y="893760"/>
            <a:chExt cx="2379381" cy="2178048"/>
          </a:xfrm>
        </p:grpSpPr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118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4931213" y="3429000"/>
            <a:ext cx="2379381" cy="2178049"/>
            <a:chOff x="166794" y="893760"/>
            <a:chExt cx="2379381" cy="2178049"/>
          </a:xfrm>
        </p:grpSpPr>
        <p:pic>
          <p:nvPicPr>
            <p:cNvPr id="1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3" name="122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4" name="123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5" name="124 Grupo"/>
          <p:cNvGrpSpPr/>
          <p:nvPr/>
        </p:nvGrpSpPr>
        <p:grpSpPr>
          <a:xfrm>
            <a:off x="7359825" y="3429000"/>
            <a:ext cx="2379381" cy="2178048"/>
            <a:chOff x="166794" y="893760"/>
            <a:chExt cx="2379381" cy="2178048"/>
          </a:xfrm>
        </p:grpSpPr>
        <p:pic>
          <p:nvPicPr>
            <p:cNvPr id="12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7" name="126 CuadroTexto"/>
            <p:cNvSpPr txBox="1"/>
            <p:nvPr/>
          </p:nvSpPr>
          <p:spPr>
            <a:xfrm>
              <a:off x="783957" y="11673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8" name="127 CuadroTexto"/>
            <p:cNvSpPr txBox="1"/>
            <p:nvPr/>
          </p:nvSpPr>
          <p:spPr>
            <a:xfrm>
              <a:off x="696366" y="14531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25</cp:revision>
  <dcterms:created xsi:type="dcterms:W3CDTF">2022-07-05T23:04:38Z</dcterms:created>
  <dcterms:modified xsi:type="dcterms:W3CDTF">2022-07-11T23:25:32Z</dcterms:modified>
</cp:coreProperties>
</file>