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360" y="-21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grpSp>
        <p:nvGrpSpPr>
          <p:cNvPr id="123" name="122 Grupo"/>
          <p:cNvGrpSpPr/>
          <p:nvPr/>
        </p:nvGrpSpPr>
        <p:grpSpPr>
          <a:xfrm>
            <a:off x="989031" y="809596"/>
            <a:ext cx="5083175" cy="1306512"/>
            <a:chOff x="0" y="928670"/>
            <a:chExt cx="5083175" cy="1306512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928670"/>
              <a:ext cx="5083175" cy="1306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5" name="124 CuadroTexto"/>
            <p:cNvSpPr txBox="1"/>
            <p:nvPr/>
          </p:nvSpPr>
          <p:spPr>
            <a:xfrm>
              <a:off x="2138849" y="1381151"/>
              <a:ext cx="11075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126" name="125 Grupo"/>
          <p:cNvGrpSpPr/>
          <p:nvPr/>
        </p:nvGrpSpPr>
        <p:grpSpPr>
          <a:xfrm>
            <a:off x="989031" y="2152640"/>
            <a:ext cx="5083175" cy="1300162"/>
            <a:chOff x="-7951" y="2119263"/>
            <a:chExt cx="5083175" cy="1300162"/>
          </a:xfrm>
        </p:grpSpPr>
        <p:pic>
          <p:nvPicPr>
            <p:cNvPr id="12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7951" y="2119263"/>
              <a:ext cx="5083175" cy="130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8" name="127 CuadroTexto"/>
            <p:cNvSpPr txBox="1"/>
            <p:nvPr/>
          </p:nvSpPr>
          <p:spPr>
            <a:xfrm>
              <a:off x="2146800" y="261253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129" name="128 Grupo"/>
          <p:cNvGrpSpPr/>
          <p:nvPr/>
        </p:nvGrpSpPr>
        <p:grpSpPr>
          <a:xfrm>
            <a:off x="989031" y="3595678"/>
            <a:ext cx="5083175" cy="1306512"/>
            <a:chOff x="0" y="928670"/>
            <a:chExt cx="5083175" cy="1306512"/>
          </a:xfrm>
        </p:grpSpPr>
        <p:pic>
          <p:nvPicPr>
            <p:cNvPr id="13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928670"/>
              <a:ext cx="5083175" cy="1306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1" name="130 CuadroTexto"/>
            <p:cNvSpPr txBox="1"/>
            <p:nvPr/>
          </p:nvSpPr>
          <p:spPr>
            <a:xfrm>
              <a:off x="2138849" y="1381151"/>
              <a:ext cx="11075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132" name="131 Grupo"/>
          <p:cNvGrpSpPr/>
          <p:nvPr/>
        </p:nvGrpSpPr>
        <p:grpSpPr>
          <a:xfrm>
            <a:off x="989031" y="4938722"/>
            <a:ext cx="5083175" cy="1300162"/>
            <a:chOff x="-7951" y="2119263"/>
            <a:chExt cx="5083175" cy="1300162"/>
          </a:xfrm>
        </p:grpSpPr>
        <p:pic>
          <p:nvPicPr>
            <p:cNvPr id="133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7951" y="2119263"/>
              <a:ext cx="5083175" cy="130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4" name="133 CuadroTexto"/>
            <p:cNvSpPr txBox="1"/>
            <p:nvPr/>
          </p:nvSpPr>
          <p:spPr>
            <a:xfrm>
              <a:off x="2146800" y="261253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135" name="134 Grupo"/>
          <p:cNvGrpSpPr/>
          <p:nvPr/>
        </p:nvGrpSpPr>
        <p:grpSpPr>
          <a:xfrm>
            <a:off x="989031" y="6310322"/>
            <a:ext cx="5083175" cy="1306512"/>
            <a:chOff x="0" y="928670"/>
            <a:chExt cx="5083175" cy="1306512"/>
          </a:xfrm>
        </p:grpSpPr>
        <p:pic>
          <p:nvPicPr>
            <p:cNvPr id="13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928670"/>
              <a:ext cx="5083175" cy="1306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7" name="136 CuadroTexto"/>
            <p:cNvSpPr txBox="1"/>
            <p:nvPr/>
          </p:nvSpPr>
          <p:spPr>
            <a:xfrm>
              <a:off x="2138849" y="1381151"/>
              <a:ext cx="11075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138" name="137 Grupo"/>
          <p:cNvGrpSpPr/>
          <p:nvPr/>
        </p:nvGrpSpPr>
        <p:grpSpPr>
          <a:xfrm>
            <a:off x="989031" y="7653366"/>
            <a:ext cx="5083175" cy="1300162"/>
            <a:chOff x="-7951" y="2119263"/>
            <a:chExt cx="5083175" cy="1300162"/>
          </a:xfrm>
        </p:grpSpPr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7951" y="2119263"/>
              <a:ext cx="5083175" cy="130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0" name="139 CuadroTexto"/>
            <p:cNvSpPr txBox="1"/>
            <p:nvPr/>
          </p:nvSpPr>
          <p:spPr>
            <a:xfrm>
              <a:off x="2146800" y="261253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15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2022-07-06T17:44:41Z</dcterms:modified>
</cp:coreProperties>
</file>