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4" name="33 Grupo"/>
          <p:cNvGrpSpPr/>
          <p:nvPr/>
        </p:nvGrpSpPr>
        <p:grpSpPr>
          <a:xfrm>
            <a:off x="989031" y="812962"/>
            <a:ext cx="5083174" cy="1299779"/>
            <a:chOff x="989031" y="812962"/>
            <a:chExt cx="5083174" cy="1299779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31 CuadroTexto"/>
            <p:cNvSpPr txBox="1"/>
            <p:nvPr/>
          </p:nvSpPr>
          <p:spPr>
            <a:xfrm>
              <a:off x="3111252" y="100011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3030761" y="134516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989031" y="2166918"/>
            <a:ext cx="5059421" cy="1299779"/>
            <a:chOff x="1000907" y="812962"/>
            <a:chExt cx="5059421" cy="1299779"/>
          </a:xfrm>
        </p:grpSpPr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0" name="49 CuadroTexto"/>
            <p:cNvSpPr txBox="1"/>
            <p:nvPr/>
          </p:nvSpPr>
          <p:spPr>
            <a:xfrm>
              <a:off x="3111252" y="100011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3030761" y="134516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6" name="65 Grupo"/>
          <p:cNvGrpSpPr/>
          <p:nvPr/>
        </p:nvGrpSpPr>
        <p:grpSpPr>
          <a:xfrm>
            <a:off x="989031" y="3595678"/>
            <a:ext cx="5083174" cy="1299779"/>
            <a:chOff x="989031" y="812962"/>
            <a:chExt cx="5083174" cy="1299779"/>
          </a:xfrm>
        </p:grpSpPr>
        <p:pic>
          <p:nvPicPr>
            <p:cNvPr id="6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8" name="67 CuadroTexto"/>
            <p:cNvSpPr txBox="1"/>
            <p:nvPr/>
          </p:nvSpPr>
          <p:spPr>
            <a:xfrm>
              <a:off x="3111252" y="100011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3030761" y="134516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989031" y="4949634"/>
            <a:ext cx="5059421" cy="1299779"/>
            <a:chOff x="1000907" y="812962"/>
            <a:chExt cx="5059421" cy="1299779"/>
          </a:xfrm>
        </p:grpSpPr>
        <p:pic>
          <p:nvPicPr>
            <p:cNvPr id="7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2" name="71 CuadroTexto"/>
            <p:cNvSpPr txBox="1"/>
            <p:nvPr/>
          </p:nvSpPr>
          <p:spPr>
            <a:xfrm>
              <a:off x="3111252" y="100011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3030761" y="134516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2" name="81 Grupo"/>
          <p:cNvGrpSpPr/>
          <p:nvPr/>
        </p:nvGrpSpPr>
        <p:grpSpPr>
          <a:xfrm>
            <a:off x="989031" y="6310322"/>
            <a:ext cx="5083174" cy="1299779"/>
            <a:chOff x="989031" y="812962"/>
            <a:chExt cx="5083174" cy="1299779"/>
          </a:xfrm>
        </p:grpSpPr>
        <p:pic>
          <p:nvPicPr>
            <p:cNvPr id="8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4" name="83 CuadroTexto"/>
            <p:cNvSpPr txBox="1"/>
            <p:nvPr/>
          </p:nvSpPr>
          <p:spPr>
            <a:xfrm>
              <a:off x="3111252" y="100011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3030761" y="134516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989031" y="7664278"/>
            <a:ext cx="5059421" cy="1299779"/>
            <a:chOff x="1000907" y="812962"/>
            <a:chExt cx="5059421" cy="1299779"/>
          </a:xfrm>
        </p:grpSpPr>
        <p:pic>
          <p:nvPicPr>
            <p:cNvPr id="8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8" name="87 CuadroTexto"/>
            <p:cNvSpPr txBox="1"/>
            <p:nvPr/>
          </p:nvSpPr>
          <p:spPr>
            <a:xfrm>
              <a:off x="3111252" y="100011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9" name="88 CuadroTexto"/>
            <p:cNvSpPr txBox="1"/>
            <p:nvPr/>
          </p:nvSpPr>
          <p:spPr>
            <a:xfrm>
              <a:off x="3030761" y="134516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27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2022-07-05T23:03:28Z</dcterms:created>
  <dcterms:modified xsi:type="dcterms:W3CDTF">2022-07-14T15:00:12Z</dcterms:modified>
</cp:coreProperties>
</file>