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7" name="56 Grupo"/>
          <p:cNvGrpSpPr/>
          <p:nvPr/>
        </p:nvGrpSpPr>
        <p:grpSpPr>
          <a:xfrm>
            <a:off x="738751" y="595282"/>
            <a:ext cx="5547769" cy="1110781"/>
            <a:chOff x="671824" y="595282"/>
            <a:chExt cx="5547769" cy="1110781"/>
          </a:xfrm>
        </p:grpSpPr>
        <p:pic>
          <p:nvPicPr>
            <p:cNvPr id="51" name="50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52" name="51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738751" y="1881166"/>
            <a:ext cx="5547769" cy="1110781"/>
            <a:chOff x="671824" y="595282"/>
            <a:chExt cx="5547769" cy="1110781"/>
          </a:xfrm>
        </p:grpSpPr>
        <p:pic>
          <p:nvPicPr>
            <p:cNvPr id="38" name="37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39" name="38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738751" y="3167050"/>
            <a:ext cx="5547769" cy="1110781"/>
            <a:chOff x="671824" y="595282"/>
            <a:chExt cx="5547769" cy="1110781"/>
          </a:xfrm>
        </p:grpSpPr>
        <p:pic>
          <p:nvPicPr>
            <p:cNvPr id="46" name="45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738751" y="4452934"/>
            <a:ext cx="5547769" cy="1110781"/>
            <a:chOff x="671824" y="595282"/>
            <a:chExt cx="5547769" cy="1110781"/>
          </a:xfrm>
        </p:grpSpPr>
        <p:pic>
          <p:nvPicPr>
            <p:cNvPr id="58" name="57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59" name="58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65" name="64 Grupo"/>
          <p:cNvGrpSpPr/>
          <p:nvPr/>
        </p:nvGrpSpPr>
        <p:grpSpPr>
          <a:xfrm>
            <a:off x="738751" y="5738818"/>
            <a:ext cx="5547769" cy="1110781"/>
            <a:chOff x="671824" y="595282"/>
            <a:chExt cx="5547769" cy="1110781"/>
          </a:xfrm>
        </p:grpSpPr>
        <p:pic>
          <p:nvPicPr>
            <p:cNvPr id="66" name="65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67" name="66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738751" y="7024702"/>
            <a:ext cx="5547769" cy="1110781"/>
            <a:chOff x="671824" y="595282"/>
            <a:chExt cx="5547769" cy="1110781"/>
          </a:xfrm>
        </p:grpSpPr>
        <p:pic>
          <p:nvPicPr>
            <p:cNvPr id="78" name="77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83" name="82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93 Grupo"/>
          <p:cNvGrpSpPr/>
          <p:nvPr/>
        </p:nvGrpSpPr>
        <p:grpSpPr>
          <a:xfrm>
            <a:off x="738751" y="8310586"/>
            <a:ext cx="5547769" cy="1110781"/>
            <a:chOff x="671824" y="595282"/>
            <a:chExt cx="5547769" cy="1110781"/>
          </a:xfrm>
        </p:grpSpPr>
        <p:pic>
          <p:nvPicPr>
            <p:cNvPr id="95" name="94 Imagen" descr="Etiquetas de cumpleaños de piscina niña 29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7769" cy="1110781"/>
            </a:xfrm>
            <a:prstGeom prst="rect">
              <a:avLst/>
            </a:prstGeom>
          </p:spPr>
        </p:pic>
        <p:sp>
          <p:nvSpPr>
            <p:cNvPr id="96" name="95 CuadroTexto"/>
            <p:cNvSpPr txBox="1"/>
            <p:nvPr/>
          </p:nvSpPr>
          <p:spPr>
            <a:xfrm>
              <a:off x="3827643" y="658769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1" name="100 CuadroTexto"/>
            <p:cNvSpPr txBox="1"/>
            <p:nvPr/>
          </p:nvSpPr>
          <p:spPr>
            <a:xfrm>
              <a:off x="3811967" y="93463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33</Words>
  <Application>Microsoft Office PowerPoint</Application>
  <PresentationFormat>A4 (210 x 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2022-07-23T22:18:29Z</dcterms:modified>
</cp:coreProperties>
</file>