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42910" y="863503"/>
            <a:ext cx="6400800" cy="2374985"/>
            <a:chOff x="309530" y="285728"/>
            <a:chExt cx="6400800" cy="2374985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6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42910" y="3506709"/>
            <a:ext cx="6400800" cy="2374985"/>
            <a:chOff x="309530" y="285728"/>
            <a:chExt cx="6400800" cy="2374985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4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5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 smtClean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42910" y="6221353"/>
            <a:ext cx="6400800" cy="2374985"/>
            <a:chOff x="309530" y="285728"/>
            <a:chExt cx="6400800" cy="2374985"/>
          </a:xfrm>
        </p:grpSpPr>
        <p:pic>
          <p:nvPicPr>
            <p:cNvPr id="19" name="1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5728"/>
              <a:ext cx="6400800" cy="2374985"/>
            </a:xfrm>
            <a:prstGeom prst="rect">
              <a:avLst/>
            </a:prstGeom>
          </p:spPr>
        </p:pic>
        <p:sp>
          <p:nvSpPr>
            <p:cNvPr id="20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1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2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2022-07-05T23:03:28Z</dcterms:created>
  <dcterms:modified xsi:type="dcterms:W3CDTF">2022-07-06T20:00:57Z</dcterms:modified>
</cp:coreProperties>
</file>