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2096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242910" y="863503"/>
            <a:ext cx="6400800" cy="2374985"/>
            <a:chOff x="309530" y="285728"/>
            <a:chExt cx="6400800" cy="2374985"/>
          </a:xfrm>
        </p:grpSpPr>
        <p:pic>
          <p:nvPicPr>
            <p:cNvPr id="5" name="4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9530" y="285728"/>
              <a:ext cx="6400800" cy="2374985"/>
            </a:xfrm>
            <a:prstGeom prst="rect">
              <a:avLst/>
            </a:prstGeom>
          </p:spPr>
        </p:pic>
        <p:sp>
          <p:nvSpPr>
            <p:cNvPr id="6" name="159 CuadroTexto"/>
            <p:cNvSpPr txBox="1">
              <a:spLocks noChangeArrowheads="1"/>
            </p:cNvSpPr>
            <p:nvPr/>
          </p:nvSpPr>
          <p:spPr bwMode="auto">
            <a:xfrm rot="16200000">
              <a:off x="-387715" y="1213488"/>
              <a:ext cx="192328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0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</a:t>
              </a:r>
              <a:r>
                <a:rPr lang="es-ES" sz="20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Baby Shower</a:t>
              </a:r>
              <a:endParaRPr lang="es-ES" sz="20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7" name="160 CuadroTexto"/>
            <p:cNvSpPr txBox="1">
              <a:spLocks noChangeArrowheads="1"/>
            </p:cNvSpPr>
            <p:nvPr/>
          </p:nvSpPr>
          <p:spPr bwMode="auto">
            <a:xfrm rot="16200000">
              <a:off x="296447" y="901627"/>
              <a:ext cx="10649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6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</a:t>
              </a:r>
              <a:endParaRPr lang="es-ES" sz="16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8" name="75 CuadroTexto"/>
            <p:cNvSpPr txBox="1">
              <a:spLocks noChangeArrowheads="1"/>
            </p:cNvSpPr>
            <p:nvPr/>
          </p:nvSpPr>
          <p:spPr bwMode="auto">
            <a:xfrm>
              <a:off x="4102584" y="1428736"/>
              <a:ext cx="1779110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050" dirty="0">
                  <a:latin typeface="+mj-lt"/>
                </a:rPr>
                <a:t>te </a:t>
              </a:r>
              <a:r>
                <a:rPr lang="es-AR" sz="105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050" dirty="0" smtClean="0">
                  <a:latin typeface="+mj-lt"/>
                </a:rPr>
                <a:t> en </a:t>
              </a:r>
              <a:r>
                <a:rPr lang="es-AR" sz="1050" dirty="0">
                  <a:latin typeface="+mj-lt"/>
                </a:rPr>
                <a:t>el salón </a:t>
              </a:r>
            </a:p>
            <a:p>
              <a:pPr algn="ctr"/>
              <a:r>
                <a:rPr lang="es-AR" sz="1050" dirty="0" err="1" smtClean="0">
                  <a:latin typeface="+mj-lt"/>
                </a:rPr>
                <a:t>xxxxxxxxxxxxxxxxxxxxxxxxxx</a:t>
              </a:r>
              <a:endParaRPr lang="es-AR" sz="1050" dirty="0" smtClean="0">
                <a:latin typeface="+mj-lt"/>
              </a:endParaRPr>
            </a:p>
            <a:p>
              <a:pPr algn="ctr"/>
              <a:r>
                <a:rPr lang="es-AR" sz="1050" dirty="0" smtClean="0">
                  <a:latin typeface="+mj-lt"/>
                </a:rPr>
                <a:t>etiquetasde.com</a:t>
              </a:r>
              <a:endParaRPr lang="es-AR" sz="1050" dirty="0">
                <a:latin typeface="+mj-lt"/>
              </a:endParaRPr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4238620" y="720108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4295586" y="1100064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00B0F0"/>
                  </a:solidFill>
                  <a:latin typeface="+mj-lt"/>
                  <a:cs typeface="Arial" pitchFamily="34" charset="0"/>
                </a:rPr>
                <a:t>Cumplo </a:t>
              </a:r>
              <a:r>
                <a:rPr lang="es-MX" sz="2000" b="1" dirty="0" err="1" smtClean="0">
                  <a:solidFill>
                    <a:srgbClr val="00B0F0"/>
                  </a:solidFill>
                  <a:latin typeface="+mj-lt"/>
                  <a:cs typeface="Arial" pitchFamily="34" charset="0"/>
                </a:rPr>
                <a:t>xx</a:t>
              </a:r>
              <a:endParaRPr lang="es-MX" sz="2000" b="1" dirty="0">
                <a:solidFill>
                  <a:srgbClr val="00B0F0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1" name="10 Grupo"/>
          <p:cNvGrpSpPr/>
          <p:nvPr/>
        </p:nvGrpSpPr>
        <p:grpSpPr>
          <a:xfrm>
            <a:off x="242910" y="3506709"/>
            <a:ext cx="6400800" cy="2374985"/>
            <a:chOff x="309530" y="285728"/>
            <a:chExt cx="6400800" cy="2374985"/>
          </a:xfrm>
        </p:grpSpPr>
        <p:pic>
          <p:nvPicPr>
            <p:cNvPr id="12" name="11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9530" y="285728"/>
              <a:ext cx="6400800" cy="2374985"/>
            </a:xfrm>
            <a:prstGeom prst="rect">
              <a:avLst/>
            </a:prstGeom>
          </p:spPr>
        </p:pic>
        <p:sp>
          <p:nvSpPr>
            <p:cNvPr id="13" name="159 CuadroTexto"/>
            <p:cNvSpPr txBox="1">
              <a:spLocks noChangeArrowheads="1"/>
            </p:cNvSpPr>
            <p:nvPr/>
          </p:nvSpPr>
          <p:spPr bwMode="auto">
            <a:xfrm rot="16200000">
              <a:off x="-387715" y="1213488"/>
              <a:ext cx="192328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0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</a:t>
              </a:r>
              <a:r>
                <a:rPr lang="es-ES" sz="20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Baby Shower</a:t>
              </a:r>
              <a:endParaRPr lang="es-ES" sz="20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14" name="160 CuadroTexto"/>
            <p:cNvSpPr txBox="1">
              <a:spLocks noChangeArrowheads="1"/>
            </p:cNvSpPr>
            <p:nvPr/>
          </p:nvSpPr>
          <p:spPr bwMode="auto">
            <a:xfrm rot="16200000">
              <a:off x="296447" y="901627"/>
              <a:ext cx="10649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6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</a:t>
              </a:r>
              <a:endParaRPr lang="es-ES" sz="16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15" name="75 CuadroTexto"/>
            <p:cNvSpPr txBox="1">
              <a:spLocks noChangeArrowheads="1"/>
            </p:cNvSpPr>
            <p:nvPr/>
          </p:nvSpPr>
          <p:spPr bwMode="auto">
            <a:xfrm>
              <a:off x="4102584" y="1428736"/>
              <a:ext cx="1779110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050" dirty="0">
                  <a:latin typeface="+mj-lt"/>
                </a:rPr>
                <a:t>te </a:t>
              </a:r>
              <a:r>
                <a:rPr lang="es-AR" sz="105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050" dirty="0" smtClean="0">
                  <a:latin typeface="+mj-lt"/>
                </a:rPr>
                <a:t> en </a:t>
              </a:r>
              <a:r>
                <a:rPr lang="es-AR" sz="1050" dirty="0">
                  <a:latin typeface="+mj-lt"/>
                </a:rPr>
                <a:t>el salón </a:t>
              </a:r>
            </a:p>
            <a:p>
              <a:pPr algn="ctr"/>
              <a:r>
                <a:rPr lang="es-AR" sz="1050" dirty="0" err="1" smtClean="0">
                  <a:latin typeface="+mj-lt"/>
                </a:rPr>
                <a:t>xxxxxxxxxxxxxxxxxxxxxxxxxx</a:t>
              </a:r>
              <a:endParaRPr lang="es-AR" sz="1050" dirty="0" smtClean="0">
                <a:latin typeface="+mj-lt"/>
              </a:endParaRPr>
            </a:p>
            <a:p>
              <a:pPr algn="ctr"/>
              <a:r>
                <a:rPr lang="es-AR" sz="1050" dirty="0" smtClean="0">
                  <a:latin typeface="+mj-lt"/>
                </a:rPr>
                <a:t>etiquetasde.com</a:t>
              </a:r>
              <a:endParaRPr lang="es-AR" sz="1050" dirty="0">
                <a:latin typeface="+mj-lt"/>
              </a:endParaRPr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4238620" y="720108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4295586" y="1100064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00B0F0"/>
                  </a:solidFill>
                  <a:latin typeface="+mj-lt"/>
                  <a:cs typeface="Arial" pitchFamily="34" charset="0"/>
                </a:rPr>
                <a:t>Cumplo </a:t>
              </a:r>
              <a:r>
                <a:rPr lang="es-MX" sz="2000" b="1" dirty="0" err="1" smtClean="0">
                  <a:solidFill>
                    <a:srgbClr val="00B0F0"/>
                  </a:solidFill>
                  <a:latin typeface="+mj-lt"/>
                  <a:cs typeface="Arial" pitchFamily="34" charset="0"/>
                </a:rPr>
                <a:t>xx</a:t>
              </a:r>
              <a:endParaRPr lang="es-MX" sz="2000" b="1" dirty="0">
                <a:solidFill>
                  <a:srgbClr val="00B0F0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8" name="17 Grupo"/>
          <p:cNvGrpSpPr/>
          <p:nvPr/>
        </p:nvGrpSpPr>
        <p:grpSpPr>
          <a:xfrm>
            <a:off x="242910" y="6221353"/>
            <a:ext cx="6400800" cy="2374985"/>
            <a:chOff x="309530" y="285728"/>
            <a:chExt cx="6400800" cy="2374985"/>
          </a:xfrm>
        </p:grpSpPr>
        <p:pic>
          <p:nvPicPr>
            <p:cNvPr id="19" name="18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9530" y="285728"/>
              <a:ext cx="6400800" cy="2374985"/>
            </a:xfrm>
            <a:prstGeom prst="rect">
              <a:avLst/>
            </a:prstGeom>
          </p:spPr>
        </p:pic>
        <p:sp>
          <p:nvSpPr>
            <p:cNvPr id="20" name="159 CuadroTexto"/>
            <p:cNvSpPr txBox="1">
              <a:spLocks noChangeArrowheads="1"/>
            </p:cNvSpPr>
            <p:nvPr/>
          </p:nvSpPr>
          <p:spPr bwMode="auto">
            <a:xfrm rot="16200000">
              <a:off x="-387715" y="1213488"/>
              <a:ext cx="192328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0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</a:t>
              </a:r>
              <a:r>
                <a:rPr lang="es-ES" sz="20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Baby Shower</a:t>
              </a:r>
              <a:endParaRPr lang="es-ES" sz="20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21" name="160 CuadroTexto"/>
            <p:cNvSpPr txBox="1">
              <a:spLocks noChangeArrowheads="1"/>
            </p:cNvSpPr>
            <p:nvPr/>
          </p:nvSpPr>
          <p:spPr bwMode="auto">
            <a:xfrm rot="16200000">
              <a:off x="296447" y="901627"/>
              <a:ext cx="10649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6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</a:t>
              </a:r>
              <a:endParaRPr lang="es-ES" sz="16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22" name="75 CuadroTexto"/>
            <p:cNvSpPr txBox="1">
              <a:spLocks noChangeArrowheads="1"/>
            </p:cNvSpPr>
            <p:nvPr/>
          </p:nvSpPr>
          <p:spPr bwMode="auto">
            <a:xfrm>
              <a:off x="4102584" y="1428736"/>
              <a:ext cx="1779110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050" dirty="0">
                  <a:latin typeface="+mj-lt"/>
                </a:rPr>
                <a:t>te </a:t>
              </a:r>
              <a:r>
                <a:rPr lang="es-AR" sz="105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050" dirty="0" smtClean="0">
                  <a:latin typeface="+mj-lt"/>
                </a:rPr>
                <a:t> en </a:t>
              </a:r>
              <a:r>
                <a:rPr lang="es-AR" sz="1050" dirty="0">
                  <a:latin typeface="+mj-lt"/>
                </a:rPr>
                <a:t>el salón </a:t>
              </a:r>
            </a:p>
            <a:p>
              <a:pPr algn="ctr"/>
              <a:r>
                <a:rPr lang="es-AR" sz="1050" dirty="0" err="1" smtClean="0">
                  <a:latin typeface="+mj-lt"/>
                </a:rPr>
                <a:t>xxxxxxxxxxxxxxxxxxxxxxxxxx</a:t>
              </a:r>
              <a:endParaRPr lang="es-AR" sz="1050" dirty="0" smtClean="0">
                <a:latin typeface="+mj-lt"/>
              </a:endParaRPr>
            </a:p>
            <a:p>
              <a:pPr algn="ctr"/>
              <a:r>
                <a:rPr lang="es-AR" sz="1050" dirty="0" smtClean="0">
                  <a:latin typeface="+mj-lt"/>
                </a:rPr>
                <a:t>etiquetasde.com</a:t>
              </a:r>
              <a:endParaRPr lang="es-AR" sz="1050" dirty="0">
                <a:latin typeface="+mj-lt"/>
              </a:endParaRPr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4238620" y="720108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4295586" y="1100064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00B0F0"/>
                  </a:solidFill>
                  <a:latin typeface="+mj-lt"/>
                  <a:cs typeface="Arial" pitchFamily="34" charset="0"/>
                </a:rPr>
                <a:t>Cumplo </a:t>
              </a:r>
              <a:r>
                <a:rPr lang="es-MX" sz="2000" b="1" dirty="0" err="1" smtClean="0">
                  <a:solidFill>
                    <a:srgbClr val="00B0F0"/>
                  </a:solidFill>
                  <a:latin typeface="+mj-lt"/>
                  <a:cs typeface="Arial" pitchFamily="34" charset="0"/>
                </a:rPr>
                <a:t>xx</a:t>
              </a:r>
              <a:endParaRPr lang="es-MX" sz="2000" b="1" dirty="0">
                <a:solidFill>
                  <a:srgbClr val="00B0F0"/>
                </a:solidFill>
                <a:latin typeface="+mj-lt"/>
                <a:cs typeface="Arial" pitchFamily="34" charset="0"/>
              </a:endParaRPr>
            </a:p>
          </p:txBody>
        </p:sp>
      </p:grpSp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5429264" y="556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A4 (210 x 297 mm)</PresentationFormat>
  <Paragraphs>26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</cp:revision>
  <dcterms:created xsi:type="dcterms:W3CDTF">2022-07-05T23:03:28Z</dcterms:created>
  <dcterms:modified xsi:type="dcterms:W3CDTF">2022-07-06T17:39:03Z</dcterms:modified>
</cp:coreProperties>
</file>